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3.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8.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1.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32.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3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3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3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3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3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3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3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40.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41.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42.xml" ContentType="application/vnd.openxmlformats-officedocument.theme+xml"/>
  <Override PartName="/ppt/slideLayouts/slideLayout258.xml" ContentType="application/vnd.openxmlformats-officedocument.presentationml.slideLayout+xml"/>
  <Override PartName="/ppt/theme/theme4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4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45.xml" ContentType="application/vnd.openxmlformats-officedocument.theme+xml"/>
  <Override PartName="/ppt/slideLayouts/slideLayout287.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5"/>
    <p:sldMasterId id="2147483692" r:id="rId16"/>
    <p:sldMasterId id="2147483697" r:id="rId17"/>
    <p:sldMasterId id="2147483703" r:id="rId18"/>
    <p:sldMasterId id="2147483709" r:id="rId19"/>
    <p:sldMasterId id="2147483715" r:id="rId20"/>
    <p:sldMasterId id="2147483721" r:id="rId21"/>
    <p:sldMasterId id="2147483727" r:id="rId22"/>
    <p:sldMasterId id="2147483733" r:id="rId23"/>
    <p:sldMasterId id="2147483736" r:id="rId24"/>
    <p:sldMasterId id="2147483744" r:id="rId25"/>
    <p:sldMasterId id="2147483747" r:id="rId26"/>
    <p:sldMasterId id="2147483774" r:id="rId27"/>
    <p:sldMasterId id="2147483779" r:id="rId28"/>
    <p:sldMasterId id="2147483787" r:id="rId29"/>
    <p:sldMasterId id="2147483795" r:id="rId30"/>
    <p:sldMasterId id="2147483803" r:id="rId31"/>
    <p:sldMasterId id="2147483811" r:id="rId32"/>
    <p:sldMasterId id="2147483816" r:id="rId33"/>
    <p:sldMasterId id="2147483821" r:id="rId34"/>
    <p:sldMasterId id="2147483826" r:id="rId35"/>
    <p:sldMasterId id="2147483834" r:id="rId36"/>
    <p:sldMasterId id="2147483842" r:id="rId37"/>
    <p:sldMasterId id="2147483847" r:id="rId38"/>
    <p:sldMasterId id="2147483879" r:id="rId39"/>
    <p:sldMasterId id="2147483907" r:id="rId40"/>
    <p:sldMasterId id="2147483912" r:id="rId41"/>
    <p:sldMasterId id="2147483974" r:id="rId42"/>
    <p:sldMasterId id="2147483977" r:id="rId43"/>
    <p:sldMasterId id="2147483980" r:id="rId44"/>
    <p:sldMasterId id="2147483984" r:id="rId45"/>
    <p:sldMasterId id="2147484021" r:id="rId46"/>
    <p:sldMasterId id="2147484056" r:id="rId47"/>
    <p:sldMasterId id="2147484061" r:id="rId48"/>
    <p:sldMasterId id="2147484113" r:id="rId49"/>
    <p:sldMasterId id="2147484173" r:id="rId50"/>
    <p:sldMasterId id="2147484220" r:id="rId51"/>
    <p:sldMasterId id="2147484245" r:id="rId52"/>
    <p:sldMasterId id="2147487070" r:id="rId53"/>
    <p:sldMasterId id="2147487162" r:id="rId54"/>
    <p:sldMasterId id="2147487182" r:id="rId55"/>
    <p:sldMasterId id="2147487196" r:id="rId56"/>
    <p:sldMasterId id="2147487325" r:id="rId57"/>
    <p:sldMasterId id="2147489977" r:id="rId58"/>
    <p:sldMasterId id="2147490176" r:id="rId59"/>
    <p:sldMasterId id="2147490193" r:id="rId60"/>
  </p:sldMasterIdLst>
  <p:notesMasterIdLst>
    <p:notesMasterId r:id="rId71"/>
  </p:notesMasterIdLst>
  <p:handoutMasterIdLst>
    <p:handoutMasterId r:id="rId72"/>
  </p:handoutMasterIdLst>
  <p:sldIdLst>
    <p:sldId id="1394" r:id="rId61"/>
    <p:sldId id="1391" r:id="rId62"/>
    <p:sldId id="1392" r:id="rId63"/>
    <p:sldId id="1395" r:id="rId64"/>
    <p:sldId id="1381" r:id="rId65"/>
    <p:sldId id="1398" r:id="rId66"/>
    <p:sldId id="1396" r:id="rId67"/>
    <p:sldId id="1399" r:id="rId68"/>
    <p:sldId id="1393" r:id="rId69"/>
    <p:sldId id="1400" r:id="rId70"/>
  </p:sldIdLst>
  <p:sldSz cx="6858000" cy="5143500"/>
  <p:notesSz cx="6669088" cy="9872663"/>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tandardabschnitt" id="{131BB86C-D1D2-4AB7-B611-F5E3214C6B21}">
          <p14:sldIdLst>
            <p14:sldId id="1394"/>
            <p14:sldId id="1391"/>
            <p14:sldId id="1392"/>
            <p14:sldId id="1395"/>
            <p14:sldId id="1381"/>
            <p14:sldId id="1398"/>
            <p14:sldId id="1396"/>
            <p14:sldId id="1399"/>
          </p14:sldIdLst>
        </p14:section>
        <p14:section name="Abschnitt ohne Titel" id="{06971C53-CAC2-4A75-A934-F8FDFF8A1ED8}">
          <p14:sldIdLst>
            <p14:sldId id="1393"/>
            <p14:sldId id="1400"/>
          </p14:sldIdLst>
        </p14:section>
      </p14:sectionLst>
    </p:ex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95959"/>
    <a:srgbClr val="080808"/>
    <a:srgbClr val="4274B0"/>
    <a:srgbClr val="ECF2F8"/>
    <a:srgbClr val="CFDDED"/>
    <a:srgbClr val="333333"/>
    <a:srgbClr val="1C1C1C"/>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9528" autoAdjust="0"/>
  </p:normalViewPr>
  <p:slideViewPr>
    <p:cSldViewPr showGuides="1">
      <p:cViewPr varScale="1">
        <p:scale>
          <a:sx n="82" d="100"/>
          <a:sy n="82" d="100"/>
        </p:scale>
        <p:origin x="1504" y="40"/>
      </p:cViewPr>
      <p:guideLst>
        <p:guide orient="horz" pos="1620"/>
        <p:guide pos="21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12.xml"/><Relationship Id="rId21" Type="http://schemas.openxmlformats.org/officeDocument/2006/relationships/slideMaster" Target="slideMasters/slideMaster7.xml"/><Relationship Id="rId42" Type="http://schemas.openxmlformats.org/officeDocument/2006/relationships/slideMaster" Target="slideMasters/slideMaster28.xml"/><Relationship Id="rId47" Type="http://schemas.openxmlformats.org/officeDocument/2006/relationships/slideMaster" Target="slideMasters/slideMaster33.xml"/><Relationship Id="rId63" Type="http://schemas.openxmlformats.org/officeDocument/2006/relationships/slide" Target="slides/slide3.xml"/><Relationship Id="rId68" Type="http://schemas.openxmlformats.org/officeDocument/2006/relationships/slide" Target="slides/slide8.xml"/><Relationship Id="rId16" Type="http://schemas.openxmlformats.org/officeDocument/2006/relationships/slideMaster" Target="slideMasters/slideMaster2.xml"/><Relationship Id="rId11" Type="http://schemas.openxmlformats.org/officeDocument/2006/relationships/customXml" Target="../customXml/item11.xml"/><Relationship Id="rId24" Type="http://schemas.openxmlformats.org/officeDocument/2006/relationships/slideMaster" Target="slideMasters/slideMaster10.xml"/><Relationship Id="rId32" Type="http://schemas.openxmlformats.org/officeDocument/2006/relationships/slideMaster" Target="slideMasters/slideMaster18.xml"/><Relationship Id="rId37" Type="http://schemas.openxmlformats.org/officeDocument/2006/relationships/slideMaster" Target="slideMasters/slideMaster23.xml"/><Relationship Id="rId40" Type="http://schemas.openxmlformats.org/officeDocument/2006/relationships/slideMaster" Target="slideMasters/slideMaster26.xml"/><Relationship Id="rId45" Type="http://schemas.openxmlformats.org/officeDocument/2006/relationships/slideMaster" Target="slideMasters/slideMaster31.xml"/><Relationship Id="rId53" Type="http://schemas.openxmlformats.org/officeDocument/2006/relationships/slideMaster" Target="slideMasters/slideMaster39.xml"/><Relationship Id="rId58" Type="http://schemas.openxmlformats.org/officeDocument/2006/relationships/slideMaster" Target="slideMasters/slideMaster44.xml"/><Relationship Id="rId66" Type="http://schemas.openxmlformats.org/officeDocument/2006/relationships/slide" Target="slides/slide6.xml"/><Relationship Id="rId74"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1.xml"/><Relationship Id="rId19" Type="http://schemas.openxmlformats.org/officeDocument/2006/relationships/slideMaster" Target="slideMasters/slideMaster5.xml"/><Relationship Id="rId14" Type="http://schemas.openxmlformats.org/officeDocument/2006/relationships/customXml" Target="../customXml/item14.xml"/><Relationship Id="rId22" Type="http://schemas.openxmlformats.org/officeDocument/2006/relationships/slideMaster" Target="slideMasters/slideMaster8.xml"/><Relationship Id="rId27" Type="http://schemas.openxmlformats.org/officeDocument/2006/relationships/slideMaster" Target="slideMasters/slideMaster13.xml"/><Relationship Id="rId30" Type="http://schemas.openxmlformats.org/officeDocument/2006/relationships/slideMaster" Target="slideMasters/slideMaster16.xml"/><Relationship Id="rId35" Type="http://schemas.openxmlformats.org/officeDocument/2006/relationships/slideMaster" Target="slideMasters/slideMaster21.xml"/><Relationship Id="rId43" Type="http://schemas.openxmlformats.org/officeDocument/2006/relationships/slideMaster" Target="slideMasters/slideMaster29.xml"/><Relationship Id="rId48" Type="http://schemas.openxmlformats.org/officeDocument/2006/relationships/slideMaster" Target="slideMasters/slideMaster34.xml"/><Relationship Id="rId56" Type="http://schemas.openxmlformats.org/officeDocument/2006/relationships/slideMaster" Target="slideMasters/slideMaster42.xml"/><Relationship Id="rId64" Type="http://schemas.openxmlformats.org/officeDocument/2006/relationships/slide" Target="slides/slide4.xml"/><Relationship Id="rId69" Type="http://schemas.openxmlformats.org/officeDocument/2006/relationships/slide" Target="slides/slide9.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Master" Target="slideMasters/slideMaster3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3.xml"/><Relationship Id="rId25" Type="http://schemas.openxmlformats.org/officeDocument/2006/relationships/slideMaster" Target="slideMasters/slideMaster11.xml"/><Relationship Id="rId33" Type="http://schemas.openxmlformats.org/officeDocument/2006/relationships/slideMaster" Target="slideMasters/slideMaster19.xml"/><Relationship Id="rId38" Type="http://schemas.openxmlformats.org/officeDocument/2006/relationships/slideMaster" Target="slideMasters/slideMaster24.xml"/><Relationship Id="rId46" Type="http://schemas.openxmlformats.org/officeDocument/2006/relationships/slideMaster" Target="slideMasters/slideMaster32.xml"/><Relationship Id="rId59" Type="http://schemas.openxmlformats.org/officeDocument/2006/relationships/slideMaster" Target="slideMasters/slideMaster45.xml"/><Relationship Id="rId67" Type="http://schemas.openxmlformats.org/officeDocument/2006/relationships/slide" Target="slides/slide7.xml"/><Relationship Id="rId20" Type="http://schemas.openxmlformats.org/officeDocument/2006/relationships/slideMaster" Target="slideMasters/slideMaster6.xml"/><Relationship Id="rId41" Type="http://schemas.openxmlformats.org/officeDocument/2006/relationships/slideMaster" Target="slideMasters/slideMaster27.xml"/><Relationship Id="rId54" Type="http://schemas.openxmlformats.org/officeDocument/2006/relationships/slideMaster" Target="slideMasters/slideMaster40.xml"/><Relationship Id="rId62" Type="http://schemas.openxmlformats.org/officeDocument/2006/relationships/slide" Target="slides/slide2.xml"/><Relationship Id="rId70" Type="http://schemas.openxmlformats.org/officeDocument/2006/relationships/slide" Target="slides/slide10.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1.xml"/><Relationship Id="rId23" Type="http://schemas.openxmlformats.org/officeDocument/2006/relationships/slideMaster" Target="slideMasters/slideMaster9.xml"/><Relationship Id="rId28" Type="http://schemas.openxmlformats.org/officeDocument/2006/relationships/slideMaster" Target="slideMasters/slideMaster14.xml"/><Relationship Id="rId36" Type="http://schemas.openxmlformats.org/officeDocument/2006/relationships/slideMaster" Target="slideMasters/slideMaster22.xml"/><Relationship Id="rId49" Type="http://schemas.openxmlformats.org/officeDocument/2006/relationships/slideMaster" Target="slideMasters/slideMaster35.xml"/><Relationship Id="rId57" Type="http://schemas.openxmlformats.org/officeDocument/2006/relationships/slideMaster" Target="slideMasters/slideMaster43.xml"/><Relationship Id="rId10" Type="http://schemas.openxmlformats.org/officeDocument/2006/relationships/customXml" Target="../customXml/item10.xml"/><Relationship Id="rId31" Type="http://schemas.openxmlformats.org/officeDocument/2006/relationships/slideMaster" Target="slideMasters/slideMaster17.xml"/><Relationship Id="rId44" Type="http://schemas.openxmlformats.org/officeDocument/2006/relationships/slideMaster" Target="slideMasters/slideMaster30.xml"/><Relationship Id="rId52" Type="http://schemas.openxmlformats.org/officeDocument/2006/relationships/slideMaster" Target="slideMasters/slideMaster38.xml"/><Relationship Id="rId60" Type="http://schemas.openxmlformats.org/officeDocument/2006/relationships/slideMaster" Target="slideMasters/slideMaster46.xml"/><Relationship Id="rId65" Type="http://schemas.openxmlformats.org/officeDocument/2006/relationships/slide" Target="slides/slide5.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4.xml"/><Relationship Id="rId39" Type="http://schemas.openxmlformats.org/officeDocument/2006/relationships/slideMaster" Target="slideMasters/slideMaster25.xml"/><Relationship Id="rId34" Type="http://schemas.openxmlformats.org/officeDocument/2006/relationships/slideMaster" Target="slideMasters/slideMaster20.xml"/><Relationship Id="rId50" Type="http://schemas.openxmlformats.org/officeDocument/2006/relationships/slideMaster" Target="slideMasters/slideMaster36.xml"/><Relationship Id="rId55" Type="http://schemas.openxmlformats.org/officeDocument/2006/relationships/slideMaster" Target="slideMasters/slideMaster41.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Master" Target="slideMasters/slideMaster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EB49CBF5-70B1-4B84-A8B5-277FE73A7175}" type="datetimeFigureOut">
              <a:rPr lang="de-DE" smtClean="0"/>
              <a:t>20.05.2025</a:t>
            </a:fld>
            <a:endParaRPr lang="de-DE"/>
          </a:p>
        </p:txBody>
      </p:sp>
      <p:sp>
        <p:nvSpPr>
          <p:cNvPr id="4" name="Fußzeilenplatzhalt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EFBE0C72-252C-4FB7-B644-1A74D1612110}" type="slidenum">
              <a:rPr lang="de-DE" smtClean="0"/>
              <a:t>‹Nr.›</a:t>
            </a:fld>
            <a:endParaRPr lang="de-DE"/>
          </a:p>
        </p:txBody>
      </p:sp>
    </p:spTree>
    <p:extLst>
      <p:ext uri="{BB962C8B-B14F-4D97-AF65-F5344CB8AC3E}">
        <p14:creationId xmlns:p14="http://schemas.microsoft.com/office/powerpoint/2010/main" val="3955440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363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77607" y="1"/>
            <a:ext cx="2889938" cy="49363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F7113C1-79B5-4220-A68B-DDB5A6F63B2B}" type="datetimeFigureOut">
              <a:rPr lang="de-DE"/>
              <a:pPr>
                <a:defRPr/>
              </a:pPr>
              <a:t>20.05.2025</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FC55E3C-D91C-4CBE-8FC9-602AB2D42131}" type="slidenum">
              <a:rPr lang="de-DE"/>
              <a:pPr>
                <a:defRPr/>
              </a:pPr>
              <a:t>‹Nr.›</a:t>
            </a:fld>
            <a:endParaRPr lang="de-DE"/>
          </a:p>
        </p:txBody>
      </p:sp>
    </p:spTree>
    <p:extLst>
      <p:ext uri="{BB962C8B-B14F-4D97-AF65-F5344CB8AC3E}">
        <p14:creationId xmlns:p14="http://schemas.microsoft.com/office/powerpoint/2010/main" val="170731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1</a:t>
            </a:fld>
            <a:endParaRPr lang="de-DE"/>
          </a:p>
        </p:txBody>
      </p:sp>
    </p:spTree>
    <p:extLst>
      <p:ext uri="{BB962C8B-B14F-4D97-AF65-F5344CB8AC3E}">
        <p14:creationId xmlns:p14="http://schemas.microsoft.com/office/powerpoint/2010/main" val="152894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10</a:t>
            </a:fld>
            <a:endParaRPr lang="de-DE"/>
          </a:p>
        </p:txBody>
      </p:sp>
    </p:spTree>
    <p:extLst>
      <p:ext uri="{BB962C8B-B14F-4D97-AF65-F5344CB8AC3E}">
        <p14:creationId xmlns:p14="http://schemas.microsoft.com/office/powerpoint/2010/main" val="402091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2</a:t>
            </a:fld>
            <a:endParaRPr lang="de-DE"/>
          </a:p>
        </p:txBody>
      </p:sp>
    </p:spTree>
    <p:extLst>
      <p:ext uri="{BB962C8B-B14F-4D97-AF65-F5344CB8AC3E}">
        <p14:creationId xmlns:p14="http://schemas.microsoft.com/office/powerpoint/2010/main" val="143869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3</a:t>
            </a:fld>
            <a:endParaRPr lang="de-DE"/>
          </a:p>
        </p:txBody>
      </p:sp>
    </p:spTree>
    <p:extLst>
      <p:ext uri="{BB962C8B-B14F-4D97-AF65-F5344CB8AC3E}">
        <p14:creationId xmlns:p14="http://schemas.microsoft.com/office/powerpoint/2010/main" val="310972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4</a:t>
            </a:fld>
            <a:endParaRPr lang="de-DE"/>
          </a:p>
        </p:txBody>
      </p:sp>
    </p:spTree>
    <p:extLst>
      <p:ext uri="{BB962C8B-B14F-4D97-AF65-F5344CB8AC3E}">
        <p14:creationId xmlns:p14="http://schemas.microsoft.com/office/powerpoint/2010/main" val="24752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5</a:t>
            </a:fld>
            <a:endParaRPr lang="de-DE"/>
          </a:p>
        </p:txBody>
      </p:sp>
    </p:spTree>
    <p:extLst>
      <p:ext uri="{BB962C8B-B14F-4D97-AF65-F5344CB8AC3E}">
        <p14:creationId xmlns:p14="http://schemas.microsoft.com/office/powerpoint/2010/main" val="343626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6</a:t>
            </a:fld>
            <a:endParaRPr lang="de-DE"/>
          </a:p>
        </p:txBody>
      </p:sp>
    </p:spTree>
    <p:extLst>
      <p:ext uri="{BB962C8B-B14F-4D97-AF65-F5344CB8AC3E}">
        <p14:creationId xmlns:p14="http://schemas.microsoft.com/office/powerpoint/2010/main" val="297960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7</a:t>
            </a:fld>
            <a:endParaRPr lang="de-DE"/>
          </a:p>
        </p:txBody>
      </p:sp>
    </p:spTree>
    <p:extLst>
      <p:ext uri="{BB962C8B-B14F-4D97-AF65-F5344CB8AC3E}">
        <p14:creationId xmlns:p14="http://schemas.microsoft.com/office/powerpoint/2010/main" val="360299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8</a:t>
            </a:fld>
            <a:endParaRPr lang="de-DE"/>
          </a:p>
        </p:txBody>
      </p:sp>
    </p:spTree>
    <p:extLst>
      <p:ext uri="{BB962C8B-B14F-4D97-AF65-F5344CB8AC3E}">
        <p14:creationId xmlns:p14="http://schemas.microsoft.com/office/powerpoint/2010/main" val="276979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9</a:t>
            </a:fld>
            <a:endParaRPr lang="de-DE"/>
          </a:p>
        </p:txBody>
      </p:sp>
    </p:spTree>
    <p:extLst>
      <p:ext uri="{BB962C8B-B14F-4D97-AF65-F5344CB8AC3E}">
        <p14:creationId xmlns:p14="http://schemas.microsoft.com/office/powerpoint/2010/main" val="404080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0.xml"/><Relationship Id="rId1" Type="http://schemas.openxmlformats.org/officeDocument/2006/relationships/vmlDrawing" Target="../drawings/vmlDrawing3.vml"/><Relationship Id="rId4" Type="http://schemas.openxmlformats.org/officeDocument/2006/relationships/image" Target="../media/image20.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FFDAFACD-C0DC-4EBB-8315-0FDC09D30294}"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D75CF284-28F8-4641-94BE-4B8EEECA5848}" type="slidenum">
              <a:rPr lang="de-DE"/>
              <a:pPr>
                <a:defRPr/>
              </a:pPr>
              <a:t>‹Nr.›</a:t>
            </a:fld>
            <a:endParaRPr lang="de-DE" dirty="0"/>
          </a:p>
        </p:txBody>
      </p:sp>
    </p:spTree>
    <p:extLst>
      <p:ext uri="{BB962C8B-B14F-4D97-AF65-F5344CB8AC3E}">
        <p14:creationId xmlns:p14="http://schemas.microsoft.com/office/powerpoint/2010/main" val="80647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0658" y="789552"/>
            <a:ext cx="6172200" cy="2268252"/>
          </a:xfrm>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0EB89FD8-794B-444E-8359-00A30478D778}" type="datetime1">
              <a:rPr lang="de-DE"/>
              <a:pPr>
                <a:defRPr/>
              </a:pPr>
              <a:t>20.05.2025</a:t>
            </a:fld>
            <a:endParaRPr lang="de-DE"/>
          </a:p>
        </p:txBody>
      </p:sp>
      <p:sp>
        <p:nvSpPr>
          <p:cNvPr id="5" name="Fußzeilenplatzhalter 4"/>
          <p:cNvSpPr>
            <a:spLocks noGrp="1"/>
          </p:cNvSpPr>
          <p:nvPr>
            <p:ph type="ftr" sz="quarter" idx="11"/>
          </p:nvPr>
        </p:nvSpPr>
        <p:spPr/>
        <p:txBody>
          <a:bodyPr/>
          <a:lstStyle>
            <a:lvl1pPr>
              <a:defRPr sz="600" b="0"/>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a:defRPr>
                <a:solidFill>
                  <a:prstClr val="black"/>
                </a:solidFill>
              </a:defRPr>
            </a:lvl1pPr>
          </a:lstStyle>
          <a:p>
            <a:pPr>
              <a:defRPr/>
            </a:pPr>
            <a:fld id="{6DCF8AA1-92B6-4E6A-A2F9-8CCD81FBAAB6}" type="slidenum">
              <a:rPr lang="de-DE"/>
              <a:pPr>
                <a:defRPr/>
              </a:pPr>
              <a:t>‹Nr.›</a:t>
            </a:fld>
            <a:endParaRPr lang="de-DE" dirty="0"/>
          </a:p>
        </p:txBody>
      </p:sp>
    </p:spTree>
    <p:extLst>
      <p:ext uri="{BB962C8B-B14F-4D97-AF65-F5344CB8AC3E}">
        <p14:creationId xmlns:p14="http://schemas.microsoft.com/office/powerpoint/2010/main" val="23893004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685800">
              <a:defRPr/>
            </a:lvl1pPr>
          </a:lstStyle>
          <a:p>
            <a:pPr>
              <a:defRPr/>
            </a:pPr>
            <a:fld id="{EA306FF9-55B3-4198-894A-138B1915947A}" type="datetime1">
              <a:rPr lang="de-DE"/>
              <a:pPr>
                <a:defRPr/>
              </a:pPr>
              <a:t>20.05.2025</a:t>
            </a:fld>
            <a:endParaRPr lang="de-DE"/>
          </a:p>
        </p:txBody>
      </p:sp>
      <p:sp>
        <p:nvSpPr>
          <p:cNvPr id="3" name="Fußzeilenplatzhalter 2"/>
          <p:cNvSpPr>
            <a:spLocks noGrp="1"/>
          </p:cNvSpPr>
          <p:nvPr>
            <p:ph type="ftr" sz="quarter" idx="11"/>
          </p:nvPr>
        </p:nvSpPr>
        <p:spPr/>
        <p:txBody>
          <a:bodyPr/>
          <a:lstStyle>
            <a:lvl1pPr defTabSz="685800">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defTabSz="685800">
              <a:defRPr>
                <a:solidFill>
                  <a:prstClr val="black"/>
                </a:solidFill>
              </a:defRPr>
            </a:lvl1pPr>
          </a:lstStyle>
          <a:p>
            <a:pPr>
              <a:defRPr/>
            </a:pPr>
            <a:fld id="{DC6BA013-4999-4D36-B3B3-64B688DECC75}" type="slidenum">
              <a:rPr lang="de-DE"/>
              <a:pPr>
                <a:defRPr/>
              </a:pPr>
              <a:t>‹Nr.›</a:t>
            </a:fld>
            <a:endParaRPr lang="de-DE" dirty="0"/>
          </a:p>
        </p:txBody>
      </p:sp>
    </p:spTree>
    <p:extLst>
      <p:ext uri="{BB962C8B-B14F-4D97-AF65-F5344CB8AC3E}">
        <p14:creationId xmlns:p14="http://schemas.microsoft.com/office/powerpoint/2010/main" val="1585633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96" y="141594"/>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defTabSz="685800">
              <a:defRPr/>
            </a:lvl1pPr>
          </a:lstStyle>
          <a:p>
            <a:pPr>
              <a:defRPr/>
            </a:pPr>
            <a:fld id="{CF625B1B-A15A-48A1-8612-54E53C2A9C23}" type="datetime1">
              <a:rPr lang="de-DE"/>
              <a:pPr>
                <a:defRPr/>
              </a:pPr>
              <a:t>20.05.2025</a:t>
            </a:fld>
            <a:endParaRPr lang="de-DE"/>
          </a:p>
        </p:txBody>
      </p:sp>
      <p:sp>
        <p:nvSpPr>
          <p:cNvPr id="4" name="Fußzeilenplatzhalter 3"/>
          <p:cNvSpPr>
            <a:spLocks noGrp="1"/>
          </p:cNvSpPr>
          <p:nvPr>
            <p:ph type="ftr" sz="quarter" idx="11"/>
          </p:nvPr>
        </p:nvSpPr>
        <p:spPr/>
        <p:txBody>
          <a:bodyPr/>
          <a:lstStyle>
            <a:lvl1pPr defTabSz="685800">
              <a:defRPr/>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defTabSz="685800">
              <a:defRPr>
                <a:solidFill>
                  <a:prstClr val="black"/>
                </a:solidFill>
              </a:defRPr>
            </a:lvl1pPr>
          </a:lstStyle>
          <a:p>
            <a:pPr>
              <a:defRPr/>
            </a:pPr>
            <a:fld id="{E5C4B525-D38F-4533-8626-EE8D0915862C}" type="slidenum">
              <a:rPr lang="de-DE"/>
              <a:pPr>
                <a:defRPr/>
              </a:pPr>
              <a:t>‹Nr.›</a:t>
            </a:fld>
            <a:endParaRPr lang="de-DE" dirty="0"/>
          </a:p>
        </p:txBody>
      </p:sp>
    </p:spTree>
    <p:extLst>
      <p:ext uri="{BB962C8B-B14F-4D97-AF65-F5344CB8AC3E}">
        <p14:creationId xmlns:p14="http://schemas.microsoft.com/office/powerpoint/2010/main" val="31314108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34"/>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677" indent="0" algn="ctr">
              <a:buNone/>
              <a:defRPr>
                <a:solidFill>
                  <a:schemeClr val="tx1">
                    <a:tint val="75000"/>
                  </a:schemeClr>
                </a:solidFill>
              </a:defRPr>
            </a:lvl2pPr>
            <a:lvl3pPr marL="685379" indent="0" algn="ctr">
              <a:buNone/>
              <a:defRPr>
                <a:solidFill>
                  <a:schemeClr val="tx1">
                    <a:tint val="75000"/>
                  </a:schemeClr>
                </a:solidFill>
              </a:defRPr>
            </a:lvl3pPr>
            <a:lvl4pPr marL="1028063" indent="0" algn="ctr">
              <a:buNone/>
              <a:defRPr>
                <a:solidFill>
                  <a:schemeClr val="tx1">
                    <a:tint val="75000"/>
                  </a:schemeClr>
                </a:solidFill>
              </a:defRPr>
            </a:lvl4pPr>
            <a:lvl5pPr marL="1370756" indent="0" algn="ctr">
              <a:buNone/>
              <a:defRPr>
                <a:solidFill>
                  <a:schemeClr val="tx1">
                    <a:tint val="75000"/>
                  </a:schemeClr>
                </a:solidFill>
              </a:defRPr>
            </a:lvl5pPr>
            <a:lvl6pPr marL="1713431" indent="0" algn="ctr">
              <a:buNone/>
              <a:defRPr>
                <a:solidFill>
                  <a:schemeClr val="tx1">
                    <a:tint val="75000"/>
                  </a:schemeClr>
                </a:solidFill>
              </a:defRPr>
            </a:lvl6pPr>
            <a:lvl7pPr marL="2056108" indent="0" algn="ctr">
              <a:buNone/>
              <a:defRPr>
                <a:solidFill>
                  <a:schemeClr val="tx1">
                    <a:tint val="75000"/>
                  </a:schemeClr>
                </a:solidFill>
              </a:defRPr>
            </a:lvl7pPr>
            <a:lvl8pPr marL="2398800" indent="0" algn="ctr">
              <a:buNone/>
              <a:defRPr>
                <a:solidFill>
                  <a:schemeClr val="tx1">
                    <a:tint val="75000"/>
                  </a:schemeClr>
                </a:solidFill>
              </a:defRPr>
            </a:lvl8pPr>
            <a:lvl9pPr marL="2741485"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defTabSz="685800">
              <a:defRPr/>
            </a:lvl1pPr>
          </a:lstStyle>
          <a:p>
            <a:pPr>
              <a:defRPr/>
            </a:pPr>
            <a:fld id="{7F89F0C6-33E7-470F-AEFD-B6A4E8122E60}"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defTabSz="685800">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defTabSz="685800">
              <a:defRPr>
                <a:solidFill>
                  <a:prstClr val="black"/>
                </a:solidFill>
              </a:defRPr>
            </a:lvl1pPr>
          </a:lstStyle>
          <a:p>
            <a:pPr>
              <a:defRPr/>
            </a:pPr>
            <a:fld id="{33236717-D259-4A9E-BCA8-5354A8918599}" type="slidenum">
              <a:rPr lang="de-DE"/>
              <a:pPr>
                <a:defRPr/>
              </a:pPr>
              <a:t>‹Nr.›</a:t>
            </a:fld>
            <a:endParaRPr lang="de-DE" dirty="0"/>
          </a:p>
        </p:txBody>
      </p:sp>
    </p:spTree>
    <p:extLst>
      <p:ext uri="{BB962C8B-B14F-4D97-AF65-F5344CB8AC3E}">
        <p14:creationId xmlns:p14="http://schemas.microsoft.com/office/powerpoint/2010/main" val="2583504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defTabSz="685800">
              <a:defRPr/>
            </a:lvl1pPr>
          </a:lstStyle>
          <a:p>
            <a:pPr>
              <a:defRPr/>
            </a:pPr>
            <a:fld id="{A6ABECBF-103D-464A-8BA1-38A154A3652D}" type="datetime1">
              <a:rPr lang="de-DE"/>
              <a:pPr>
                <a:defRPr/>
              </a:pPr>
              <a:t>20.05.2025</a:t>
            </a:fld>
            <a:endParaRPr lang="de-DE"/>
          </a:p>
        </p:txBody>
      </p:sp>
      <p:sp>
        <p:nvSpPr>
          <p:cNvPr id="5" name="Fußzeilenplatzhalter 4"/>
          <p:cNvSpPr>
            <a:spLocks noGrp="1"/>
          </p:cNvSpPr>
          <p:nvPr>
            <p:ph type="ftr" sz="quarter" idx="11"/>
          </p:nvPr>
        </p:nvSpPr>
        <p:spPr/>
        <p:txBody>
          <a:bodyPr/>
          <a:lstStyle>
            <a:lvl1pPr defTabSz="685800">
              <a:defRPr/>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defTabSz="685800">
              <a:defRPr>
                <a:solidFill>
                  <a:prstClr val="black"/>
                </a:solidFill>
              </a:defRPr>
            </a:lvl1pPr>
          </a:lstStyle>
          <a:p>
            <a:pPr>
              <a:defRPr/>
            </a:pPr>
            <a:fld id="{C76CD234-F574-44F4-B13D-1923DD9FC41F}" type="slidenum">
              <a:rPr lang="de-DE"/>
              <a:pPr>
                <a:defRPr/>
              </a:pPr>
              <a:t>‹Nr.›</a:t>
            </a:fld>
            <a:endParaRPr lang="de-DE" dirty="0"/>
          </a:p>
        </p:txBody>
      </p:sp>
    </p:spTree>
    <p:extLst>
      <p:ext uri="{BB962C8B-B14F-4D97-AF65-F5344CB8AC3E}">
        <p14:creationId xmlns:p14="http://schemas.microsoft.com/office/powerpoint/2010/main" val="1300422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35862C4-308E-4CF8-8A05-F307C7918BD7}"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F31DEBD6-06FC-44E5-8C3D-AD3B6AA27FC8}" type="slidenum">
              <a:rPr lang="de-DE"/>
              <a:pPr>
                <a:defRPr/>
              </a:pPr>
              <a:t>‹Nr.›</a:t>
            </a:fld>
            <a:endParaRPr lang="de-DE" dirty="0"/>
          </a:p>
        </p:txBody>
      </p:sp>
    </p:spTree>
    <p:extLst>
      <p:ext uri="{BB962C8B-B14F-4D97-AF65-F5344CB8AC3E}">
        <p14:creationId xmlns:p14="http://schemas.microsoft.com/office/powerpoint/2010/main" val="28964373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62" y="141540"/>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57D8293D-0516-4546-B13E-AAD02976D831}"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35BCC490-F1D0-4B5F-AACE-FB94A5128D70}" type="slidenum">
              <a:rPr lang="de-DE"/>
              <a:pPr>
                <a:defRPr/>
              </a:pPr>
              <a:t>‹Nr.›</a:t>
            </a:fld>
            <a:endParaRPr lang="de-DE" dirty="0"/>
          </a:p>
        </p:txBody>
      </p:sp>
    </p:spTree>
    <p:extLst>
      <p:ext uri="{BB962C8B-B14F-4D97-AF65-F5344CB8AC3E}">
        <p14:creationId xmlns:p14="http://schemas.microsoft.com/office/powerpoint/2010/main" val="1775859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82"/>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3C5A680A-6D35-4FA3-8436-463475283619}"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566E9F65-D633-4B53-9A9C-743005CA2374}" type="slidenum">
              <a:rPr lang="de-DE"/>
              <a:pPr>
                <a:defRPr/>
              </a:pPr>
              <a:t>‹Nr.›</a:t>
            </a:fld>
            <a:endParaRPr lang="de-DE" dirty="0"/>
          </a:p>
        </p:txBody>
      </p:sp>
    </p:spTree>
    <p:extLst>
      <p:ext uri="{BB962C8B-B14F-4D97-AF65-F5344CB8AC3E}">
        <p14:creationId xmlns:p14="http://schemas.microsoft.com/office/powerpoint/2010/main" val="1247866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53717FEB-94EF-4AAB-8D85-58873EA65082}"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4F0245B7-01C2-4BC6-86B4-9B16840BF99A}" type="slidenum">
              <a:rPr lang="de-DE"/>
              <a:pPr>
                <a:defRPr/>
              </a:pPr>
              <a:t>‹Nr.›</a:t>
            </a:fld>
            <a:endParaRPr lang="de-DE" dirty="0"/>
          </a:p>
        </p:txBody>
      </p:sp>
    </p:spTree>
    <p:extLst>
      <p:ext uri="{BB962C8B-B14F-4D97-AF65-F5344CB8AC3E}">
        <p14:creationId xmlns:p14="http://schemas.microsoft.com/office/powerpoint/2010/main" val="3004877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2B71A83D-322A-4EBD-BF03-E362AA47B78A}"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00DF20E0-A955-4CBD-A8F7-919652FE779F}" type="slidenum">
              <a:rPr lang="it-IT"/>
              <a:pPr>
                <a:defRPr/>
              </a:pPr>
              <a:t>‹Nr.›</a:t>
            </a:fld>
            <a:endParaRPr lang="it-IT"/>
          </a:p>
        </p:txBody>
      </p:sp>
    </p:spTree>
    <p:extLst>
      <p:ext uri="{BB962C8B-B14F-4D97-AF65-F5344CB8AC3E}">
        <p14:creationId xmlns:p14="http://schemas.microsoft.com/office/powerpoint/2010/main" val="33169465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6202CA08-2A7A-4CE9-AD5C-F77D83DADE28}"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687AE5A9-85DA-4DA9-816F-44F3FCA7FBF3}" type="slidenum">
              <a:rPr lang="de-DE"/>
              <a:pPr>
                <a:defRPr/>
              </a:pPr>
              <a:t>‹Nr.›</a:t>
            </a:fld>
            <a:endParaRPr lang="de-DE"/>
          </a:p>
        </p:txBody>
      </p:sp>
    </p:spTree>
    <p:extLst>
      <p:ext uri="{BB962C8B-B14F-4D97-AF65-F5344CB8AC3E}">
        <p14:creationId xmlns:p14="http://schemas.microsoft.com/office/powerpoint/2010/main" val="16389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10E3DFCF-E8F8-463B-9B07-36859D407840}"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F262396-9F70-4499-9157-F49315BCBAD3}" type="slidenum">
              <a:rPr lang="de-DE"/>
              <a:pPr>
                <a:defRPr/>
              </a:pPr>
              <a:t>‹Nr.›</a:t>
            </a:fld>
            <a:endParaRPr lang="de-DE" dirty="0"/>
          </a:p>
        </p:txBody>
      </p:sp>
    </p:spTree>
    <p:extLst>
      <p:ext uri="{BB962C8B-B14F-4D97-AF65-F5344CB8AC3E}">
        <p14:creationId xmlns:p14="http://schemas.microsoft.com/office/powerpoint/2010/main" val="2275892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5"/>
            <a:ext cx="3408761" cy="479822"/>
          </a:xfrm>
        </p:spPr>
        <p:txBody>
          <a:bodyPr anchor="b"/>
          <a:lstStyle>
            <a:lvl1pPr marL="0" indent="0">
              <a:buNone/>
              <a:defRPr sz="1350" b="1"/>
            </a:lvl1pPr>
            <a:lvl2pPr marL="257169" indent="0">
              <a:buNone/>
              <a:defRPr sz="1125" b="1"/>
            </a:lvl2pPr>
            <a:lvl3pPr marL="514337" indent="0">
              <a:buNone/>
              <a:defRPr sz="1050"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5"/>
            <a:ext cx="3409950" cy="479822"/>
          </a:xfrm>
        </p:spPr>
        <p:txBody>
          <a:bodyPr anchor="b"/>
          <a:lstStyle>
            <a:lvl1pPr marL="0" indent="0">
              <a:buNone/>
              <a:defRPr sz="1350" b="1"/>
            </a:lvl1pPr>
            <a:lvl2pPr marL="257169" indent="0">
              <a:buNone/>
              <a:defRPr sz="1125" b="1"/>
            </a:lvl2pPr>
            <a:lvl3pPr marL="514337" indent="0">
              <a:buNone/>
              <a:defRPr sz="1050"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90309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243F7CD2-7B74-4209-B79A-4849D75A82EA}"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sz="600" b="0"/>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EC04C5C-8C1A-4921-909A-FF94620D5945}" type="slidenum">
              <a:rPr lang="de-DE"/>
              <a:pPr>
                <a:defRPr/>
              </a:pPr>
              <a:t>‹Nr.›</a:t>
            </a:fld>
            <a:endParaRPr lang="de-DE" dirty="0"/>
          </a:p>
        </p:txBody>
      </p:sp>
    </p:spTree>
    <p:extLst>
      <p:ext uri="{BB962C8B-B14F-4D97-AF65-F5344CB8AC3E}">
        <p14:creationId xmlns:p14="http://schemas.microsoft.com/office/powerpoint/2010/main" val="30392095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38790" y="155633"/>
            <a:ext cx="3186354" cy="432048"/>
          </a:xfrm>
          <a:prstGeom prst="rect">
            <a:avLst/>
          </a:prstGeom>
        </p:spPr>
        <p:txBody>
          <a:bodyPr>
            <a:noAutofit/>
          </a:bodyPr>
          <a:lstStyle>
            <a:lvl1pPr>
              <a:defRPr sz="2100" baseline="0">
                <a:solidFill>
                  <a:schemeClr val="tx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pPr>
              <a:defRPr/>
            </a:pPr>
            <a:fld id="{8B01DB57-CB11-4F03-A1D7-AFC80730009F}"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sz="600" b="0"/>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a:defRPr>
                <a:solidFill>
                  <a:prstClr val="black"/>
                </a:solidFill>
              </a:defRPr>
            </a:lvl1pPr>
          </a:lstStyle>
          <a:p>
            <a:pPr>
              <a:defRPr/>
            </a:pPr>
            <a:fld id="{0113EF29-C70D-42E1-A5A3-81534570706E}" type="slidenum">
              <a:rPr lang="de-DE"/>
              <a:pPr>
                <a:defRPr/>
              </a:pPr>
              <a:t>‹Nr.›</a:t>
            </a:fld>
            <a:endParaRPr lang="de-DE" dirty="0"/>
          </a:p>
        </p:txBody>
      </p:sp>
    </p:spTree>
    <p:extLst>
      <p:ext uri="{BB962C8B-B14F-4D97-AF65-F5344CB8AC3E}">
        <p14:creationId xmlns:p14="http://schemas.microsoft.com/office/powerpoint/2010/main" val="6690149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70"/>
            <a:ext cx="5829300" cy="1102519"/>
          </a:xfrm>
          <a:prstGeom prst="rect">
            <a:avLst/>
          </a:prstGeo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a:xfrm>
            <a:off x="5049838" y="4867275"/>
            <a:ext cx="539750" cy="134938"/>
          </a:xfrm>
        </p:spPr>
        <p:txBody>
          <a:bodyPr/>
          <a:lstStyle>
            <a:lvl1pPr>
              <a:defRPr/>
            </a:lvl1pPr>
          </a:lstStyle>
          <a:p>
            <a:pPr>
              <a:defRPr/>
            </a:pPr>
            <a:fld id="{303A4EBA-6D6D-4924-9060-59692C0145A7}" type="datetime1">
              <a:rPr lang="de-DE"/>
              <a:pPr>
                <a:defRPr/>
              </a:pPr>
              <a:t>20.05.2025</a:t>
            </a:fld>
            <a:endParaRPr lang="de-DE" dirty="0"/>
          </a:p>
        </p:txBody>
      </p:sp>
      <p:sp>
        <p:nvSpPr>
          <p:cNvPr id="6" name="Fußzeilenplatzhalter 4"/>
          <p:cNvSpPr>
            <a:spLocks noGrp="1"/>
          </p:cNvSpPr>
          <p:nvPr>
            <p:ph type="ftr" sz="quarter" idx="15"/>
          </p:nvPr>
        </p:nvSpPr>
        <p:spPr>
          <a:xfrm>
            <a:off x="2349500" y="4878388"/>
            <a:ext cx="2159000" cy="123825"/>
          </a:xfrm>
        </p:spPr>
        <p:txBody>
          <a:bodyPr/>
          <a:lstStyle>
            <a:lvl1pPr>
              <a:defRPr sz="600" b="0"/>
            </a:lvl1pPr>
          </a:lstStyle>
          <a:p>
            <a:pPr>
              <a:defRPr/>
            </a:pPr>
            <a:r>
              <a:rPr lang="en-US"/>
              <a:t>SM John:</a:t>
            </a:r>
            <a:endParaRPr lang="de-DE" dirty="0"/>
          </a:p>
        </p:txBody>
      </p:sp>
      <p:sp>
        <p:nvSpPr>
          <p:cNvPr id="7" name="Foliennummernplatzhalter 5"/>
          <p:cNvSpPr>
            <a:spLocks noGrp="1"/>
          </p:cNvSpPr>
          <p:nvPr>
            <p:ph type="sldNum" sz="quarter" idx="16"/>
          </p:nvPr>
        </p:nvSpPr>
        <p:spPr>
          <a:xfrm>
            <a:off x="5427663" y="4867275"/>
            <a:ext cx="323850" cy="134938"/>
          </a:xfrm>
        </p:spPr>
        <p:txBody>
          <a:bodyPr/>
          <a:lstStyle>
            <a:lvl1pPr>
              <a:defRPr>
                <a:solidFill>
                  <a:prstClr val="black"/>
                </a:solidFill>
              </a:defRPr>
            </a:lvl1pPr>
          </a:lstStyle>
          <a:p>
            <a:pPr>
              <a:defRPr/>
            </a:pPr>
            <a:fld id="{D7FBFFD9-CC9E-48EE-9025-09A83F6CE375}" type="slidenum">
              <a:rPr lang="de-DE"/>
              <a:pPr>
                <a:defRPr/>
              </a:pPr>
              <a:t>‹Nr.›</a:t>
            </a:fld>
            <a:endParaRPr lang="de-DE" dirty="0"/>
          </a:p>
        </p:txBody>
      </p:sp>
    </p:spTree>
    <p:extLst>
      <p:ext uri="{BB962C8B-B14F-4D97-AF65-F5344CB8AC3E}">
        <p14:creationId xmlns:p14="http://schemas.microsoft.com/office/powerpoint/2010/main" val="1790956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0658" y="789552"/>
            <a:ext cx="6172200" cy="2268252"/>
          </a:xfrm>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C26EE03E-A4AE-4726-A5D8-DF9C77CC25C5}" type="datetime1">
              <a:rPr lang="de-DE"/>
              <a:pPr>
                <a:defRPr/>
              </a:pPr>
              <a:t>20.05.2025</a:t>
            </a:fld>
            <a:endParaRPr lang="de-DE"/>
          </a:p>
        </p:txBody>
      </p:sp>
      <p:sp>
        <p:nvSpPr>
          <p:cNvPr id="5" name="Fußzeilenplatzhalter 4"/>
          <p:cNvSpPr>
            <a:spLocks noGrp="1"/>
          </p:cNvSpPr>
          <p:nvPr>
            <p:ph type="ftr" sz="quarter" idx="11"/>
          </p:nvPr>
        </p:nvSpPr>
        <p:spPr/>
        <p:txBody>
          <a:bodyPr/>
          <a:lstStyle>
            <a:lvl1pPr>
              <a:defRPr sz="600" b="0"/>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a:defRPr>
                <a:solidFill>
                  <a:prstClr val="black"/>
                </a:solidFill>
              </a:defRPr>
            </a:lvl1pPr>
          </a:lstStyle>
          <a:p>
            <a:pPr>
              <a:defRPr/>
            </a:pPr>
            <a:fld id="{F552074D-241D-423B-A2DD-7FCDE54CA3AA}" type="slidenum">
              <a:rPr lang="de-DE"/>
              <a:pPr>
                <a:defRPr/>
              </a:pPr>
              <a:t>‹Nr.›</a:t>
            </a:fld>
            <a:endParaRPr lang="de-DE" dirty="0"/>
          </a:p>
        </p:txBody>
      </p:sp>
    </p:spTree>
    <p:extLst>
      <p:ext uri="{BB962C8B-B14F-4D97-AF65-F5344CB8AC3E}">
        <p14:creationId xmlns:p14="http://schemas.microsoft.com/office/powerpoint/2010/main" val="29464996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3996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31" y="141520"/>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a:xfrm>
            <a:off x="5049838" y="4867275"/>
            <a:ext cx="539750" cy="134938"/>
          </a:xfrm>
          <a:prstGeom prst="rect">
            <a:avLst/>
          </a:prstGeom>
        </p:spPr>
        <p:txBody>
          <a:bodyPr/>
          <a:lstStyle>
            <a:lvl1pPr>
              <a:defRPr sz="3300">
                <a:solidFill>
                  <a:prstClr val="black"/>
                </a:solidFill>
                <a:latin typeface="Symbol" panose="05050102010706020507" pitchFamily="18" charset="2"/>
              </a:defRPr>
            </a:lvl1pPr>
          </a:lstStyle>
          <a:p>
            <a:pPr>
              <a:defRPr/>
            </a:pPr>
            <a:r>
              <a:rPr lang="de-DE"/>
              <a:t>20.04.2016</a:t>
            </a:r>
          </a:p>
        </p:txBody>
      </p:sp>
      <p:sp>
        <p:nvSpPr>
          <p:cNvPr id="4" name="Fußzeilenplatzhalter 3"/>
          <p:cNvSpPr>
            <a:spLocks noGrp="1"/>
          </p:cNvSpPr>
          <p:nvPr>
            <p:ph type="ftr" sz="quarter" idx="11"/>
          </p:nvPr>
        </p:nvSpPr>
        <p:spPr/>
        <p:txBody>
          <a:bodyPr/>
          <a:lstStyle>
            <a:lvl1pPr>
              <a:defRPr/>
            </a:lvl1pPr>
          </a:lstStyle>
          <a:p>
            <a:pPr>
              <a:defRPr/>
            </a:pPr>
            <a:r>
              <a:rPr lang="en-US"/>
              <a:t>SM John: EADV Global Call to Action 2016</a:t>
            </a:r>
            <a:endParaRPr lang="de-DE"/>
          </a:p>
        </p:txBody>
      </p:sp>
      <p:sp>
        <p:nvSpPr>
          <p:cNvPr id="5" name="Foliennummernplatzhalter 4"/>
          <p:cNvSpPr>
            <a:spLocks noGrp="1"/>
          </p:cNvSpPr>
          <p:nvPr>
            <p:ph type="sldNum" sz="quarter" idx="12"/>
          </p:nvPr>
        </p:nvSpPr>
        <p:spPr>
          <a:xfrm>
            <a:off x="5427663" y="4867275"/>
            <a:ext cx="323850" cy="134938"/>
          </a:xfrm>
          <a:prstGeom prst="rect">
            <a:avLst/>
          </a:prstGeom>
        </p:spPr>
        <p:txBody>
          <a:bodyPr/>
          <a:lstStyle>
            <a:lvl1pPr>
              <a:defRPr sz="3300">
                <a:solidFill>
                  <a:prstClr val="black"/>
                </a:solidFill>
                <a:latin typeface="Symbol" panose="05050102010706020507" pitchFamily="18" charset="2"/>
              </a:defRPr>
            </a:lvl1pPr>
          </a:lstStyle>
          <a:p>
            <a:pPr>
              <a:defRPr/>
            </a:pPr>
            <a:fld id="{3059ABCA-A42B-4EFD-967A-F2B0ECF5307C}" type="slidenum">
              <a:rPr lang="de-DE"/>
              <a:pPr>
                <a:defRPr/>
              </a:pPr>
              <a:t>‹Nr.›</a:t>
            </a:fld>
            <a:endParaRPr lang="de-DE" dirty="0"/>
          </a:p>
        </p:txBody>
      </p:sp>
    </p:spTree>
    <p:extLst>
      <p:ext uri="{BB962C8B-B14F-4D97-AF65-F5344CB8AC3E}">
        <p14:creationId xmlns:p14="http://schemas.microsoft.com/office/powerpoint/2010/main" val="8050230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60"/>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Fußzeilenplatzhalter 4"/>
          <p:cNvSpPr>
            <a:spLocks noGrp="1"/>
          </p:cNvSpPr>
          <p:nvPr>
            <p:ph type="ftr" sz="quarter" idx="14"/>
          </p:nvPr>
        </p:nvSpPr>
        <p:spPr/>
        <p:txBody>
          <a:bodyPr/>
          <a:lstStyle>
            <a:lvl1pPr>
              <a:defRPr/>
            </a:lvl1pPr>
          </a:lstStyle>
          <a:p>
            <a:pPr>
              <a:defRPr/>
            </a:pPr>
            <a:r>
              <a:rPr lang="en-US"/>
              <a:t>SM John: EADV Global Call to Action 2016</a:t>
            </a:r>
            <a:endParaRPr lang="de-DE" dirty="0"/>
          </a:p>
        </p:txBody>
      </p:sp>
    </p:spTree>
    <p:extLst>
      <p:ext uri="{BB962C8B-B14F-4D97-AF65-F5344CB8AC3E}">
        <p14:creationId xmlns:p14="http://schemas.microsoft.com/office/powerpoint/2010/main" val="250477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4288908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9"/>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5500E816-2151-4A24-87D7-C9AEDE2496B9}"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D5C8B026-6924-4359-84B5-C75F7D675E3A}" type="slidenum">
              <a:rPr lang="de-DE"/>
              <a:pPr>
                <a:defRPr/>
              </a:pPr>
              <a:t>‹Nr.›</a:t>
            </a:fld>
            <a:endParaRPr lang="de-DE" dirty="0"/>
          </a:p>
        </p:txBody>
      </p:sp>
    </p:spTree>
    <p:extLst>
      <p:ext uri="{BB962C8B-B14F-4D97-AF65-F5344CB8AC3E}">
        <p14:creationId xmlns:p14="http://schemas.microsoft.com/office/powerpoint/2010/main" val="3399068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80" y="141717"/>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C0A8F66F-9425-40A1-BEBA-05D340DE45B3}"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A40CD517-7EEA-4E3F-93D0-14849A9010B8}" type="slidenum">
              <a:rPr lang="de-DE"/>
              <a:pPr>
                <a:defRPr/>
              </a:pPr>
              <a:t>‹Nr.›</a:t>
            </a:fld>
            <a:endParaRPr lang="de-DE" dirty="0"/>
          </a:p>
        </p:txBody>
      </p:sp>
    </p:spTree>
    <p:extLst>
      <p:ext uri="{BB962C8B-B14F-4D97-AF65-F5344CB8AC3E}">
        <p14:creationId xmlns:p14="http://schemas.microsoft.com/office/powerpoint/2010/main" val="25100488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E326DC58-D460-4455-A1E1-137CC904095C}"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9FF9C1B5-AC42-4AD3-A3AB-5199024AE38D}" type="slidenum">
              <a:rPr lang="de-DE"/>
              <a:pPr>
                <a:defRPr/>
              </a:pPr>
              <a:t>‹Nr.›</a:t>
            </a:fld>
            <a:endParaRPr lang="de-DE" dirty="0"/>
          </a:p>
        </p:txBody>
      </p:sp>
    </p:spTree>
    <p:extLst>
      <p:ext uri="{BB962C8B-B14F-4D97-AF65-F5344CB8AC3E}">
        <p14:creationId xmlns:p14="http://schemas.microsoft.com/office/powerpoint/2010/main" val="37612706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D86FC6E-8D03-4631-92D7-84AD0C411E3E}"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F940FE6B-EF5E-4511-8ECA-1500C7F1EDAA}" type="slidenum">
              <a:rPr lang="de-DE"/>
              <a:pPr>
                <a:defRPr/>
              </a:pPr>
              <a:t>‹Nr.›</a:t>
            </a:fld>
            <a:endParaRPr lang="de-DE" dirty="0"/>
          </a:p>
        </p:txBody>
      </p:sp>
    </p:spTree>
    <p:extLst>
      <p:ext uri="{BB962C8B-B14F-4D97-AF65-F5344CB8AC3E}">
        <p14:creationId xmlns:p14="http://schemas.microsoft.com/office/powerpoint/2010/main" val="17147125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20.04.2016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AD43A0CB-6222-4C65-BE47-8E63DC37E9C3}" type="slidenum">
              <a:rPr lang="de-DE"/>
              <a:pPr>
                <a:defRPr/>
              </a:pPr>
              <a:t>‹Nr.›</a:t>
            </a:fld>
            <a:endParaRPr lang="de-DE" dirty="0"/>
          </a:p>
        </p:txBody>
      </p:sp>
    </p:spTree>
    <p:extLst>
      <p:ext uri="{BB962C8B-B14F-4D97-AF65-F5344CB8AC3E}">
        <p14:creationId xmlns:p14="http://schemas.microsoft.com/office/powerpoint/2010/main" val="12713019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31" y="141521"/>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20.04.2016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DB689276-2BE5-4EB1-B745-80A81202520C}" type="slidenum">
              <a:rPr lang="de-DE"/>
              <a:pPr>
                <a:defRPr/>
              </a:pPr>
              <a:t>‹Nr.›</a:t>
            </a:fld>
            <a:endParaRPr lang="de-DE" dirty="0"/>
          </a:p>
        </p:txBody>
      </p:sp>
    </p:spTree>
    <p:extLst>
      <p:ext uri="{BB962C8B-B14F-4D97-AF65-F5344CB8AC3E}">
        <p14:creationId xmlns:p14="http://schemas.microsoft.com/office/powerpoint/2010/main" val="2598951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61"/>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20.04.2016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EADV Global Call to Action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2FA1FE5F-2F8B-44B1-B4BC-AABB27C1CD27}" type="slidenum">
              <a:rPr lang="de-DE"/>
              <a:pPr>
                <a:defRPr/>
              </a:pPr>
              <a:t>‹Nr.›</a:t>
            </a:fld>
            <a:endParaRPr lang="de-DE" dirty="0"/>
          </a:p>
        </p:txBody>
      </p:sp>
    </p:spTree>
    <p:extLst>
      <p:ext uri="{BB962C8B-B14F-4D97-AF65-F5344CB8AC3E}">
        <p14:creationId xmlns:p14="http://schemas.microsoft.com/office/powerpoint/2010/main" val="24503414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20.04.2016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1A6EA1D1-1F33-4357-A4AC-3643B0E7CABC}" type="slidenum">
              <a:rPr lang="de-DE"/>
              <a:pPr>
                <a:defRPr/>
              </a:pPr>
              <a:t>‹Nr.›</a:t>
            </a:fld>
            <a:endParaRPr lang="de-DE" dirty="0"/>
          </a:p>
        </p:txBody>
      </p:sp>
    </p:spTree>
    <p:extLst>
      <p:ext uri="{BB962C8B-B14F-4D97-AF65-F5344CB8AC3E}">
        <p14:creationId xmlns:p14="http://schemas.microsoft.com/office/powerpoint/2010/main" val="6984079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cs typeface="+mn-cs"/>
              </a:defRPr>
            </a:lvl1pPr>
          </a:lstStyle>
          <a:p>
            <a:pPr>
              <a:defRPr/>
            </a:pPr>
            <a:r>
              <a:rPr lang="de-DE"/>
              <a:t>20.04.2016</a:t>
            </a:r>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cs typeface="+mn-cs"/>
              </a:defRPr>
            </a:lvl1pPr>
          </a:lstStyle>
          <a:p>
            <a:pPr>
              <a:defRPr/>
            </a:pPr>
            <a:r>
              <a:rPr lang="en-US"/>
              <a:t>SM John: EADV Global Call to Action 2016</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cs typeface="+mn-cs"/>
              </a:defRPr>
            </a:lvl1pPr>
          </a:lstStyle>
          <a:p>
            <a:pPr>
              <a:defRPr/>
            </a:pPr>
            <a:fld id="{211F58B2-2E0B-4795-9B74-3E35253568C1}" type="slidenum">
              <a:rPr lang="it-IT"/>
              <a:pPr>
                <a:defRPr/>
              </a:pPr>
              <a:t>‹Nr.›</a:t>
            </a:fld>
            <a:endParaRPr lang="it-IT"/>
          </a:p>
        </p:txBody>
      </p:sp>
    </p:spTree>
    <p:extLst>
      <p:ext uri="{BB962C8B-B14F-4D97-AF65-F5344CB8AC3E}">
        <p14:creationId xmlns:p14="http://schemas.microsoft.com/office/powerpoint/2010/main" val="3299980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cs typeface="+mn-cs"/>
              </a:defRPr>
            </a:lvl1pPr>
          </a:lstStyle>
          <a:p>
            <a:pPr>
              <a:defRPr/>
            </a:pPr>
            <a:endParaRPr lang="de-DE"/>
          </a:p>
        </p:txBody>
      </p:sp>
      <p:sp>
        <p:nvSpPr>
          <p:cNvPr id="4" name="Rectangle 5"/>
          <p:cNvSpPr>
            <a:spLocks noGrp="1" noChangeArrowheads="1"/>
          </p:cNvSpPr>
          <p:nvPr>
            <p:ph type="ftr" sz="quarter" idx="11"/>
          </p:nvPr>
        </p:nvSpPr>
        <p:spPr/>
        <p:txBody>
          <a:bodyPr/>
          <a:lstStyle>
            <a:lvl1pPr>
              <a:defRPr>
                <a:solidFill>
                  <a:srgbClr val="000000"/>
                </a:solidFill>
                <a:cs typeface="+mn-cs"/>
              </a:defRPr>
            </a:lvl1pPr>
          </a:lstStyle>
          <a:p>
            <a:pPr>
              <a:defRPr/>
            </a:pPr>
            <a:endParaRPr lang="de-DE"/>
          </a:p>
        </p:txBody>
      </p:sp>
      <p:sp>
        <p:nvSpPr>
          <p:cNvPr id="5" name="Rectangle 6"/>
          <p:cNvSpPr>
            <a:spLocks noGrp="1" noChangeArrowheads="1"/>
          </p:cNvSpPr>
          <p:nvPr>
            <p:ph type="sldNum" sz="quarter" idx="12"/>
          </p:nvPr>
        </p:nvSpPr>
        <p:spPr/>
        <p:txBody>
          <a:bodyPr/>
          <a:lstStyle>
            <a:lvl1pPr>
              <a:defRPr>
                <a:solidFill>
                  <a:srgbClr val="000000"/>
                </a:solidFill>
                <a:cs typeface="+mn-cs"/>
              </a:defRPr>
            </a:lvl1pPr>
          </a:lstStyle>
          <a:p>
            <a:pPr>
              <a:defRPr/>
            </a:pPr>
            <a:fld id="{6DE59211-E7FF-4D1C-9F3A-823DA86CC3FC}" type="slidenum">
              <a:rPr lang="de-DE"/>
              <a:pPr>
                <a:defRPr/>
              </a:pPr>
              <a:t>‹Nr.›</a:t>
            </a:fld>
            <a:endParaRPr lang="de-DE"/>
          </a:p>
        </p:txBody>
      </p:sp>
    </p:spTree>
    <p:extLst>
      <p:ext uri="{BB962C8B-B14F-4D97-AF65-F5344CB8AC3E}">
        <p14:creationId xmlns:p14="http://schemas.microsoft.com/office/powerpoint/2010/main" val="355050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2" indent="0">
              <a:buNone/>
              <a:defRPr sz="675" b="1"/>
            </a:lvl6pPr>
            <a:lvl7pPr marL="1157258"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2" indent="0">
              <a:buNone/>
              <a:defRPr sz="675" b="1"/>
            </a:lvl6pPr>
            <a:lvl7pPr marL="1157258"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27200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7450"/>
            <a:ext cx="5181600" cy="857250"/>
          </a:xfrm>
        </p:spPr>
        <p:txBody>
          <a:bodyPr/>
          <a:lstStyle/>
          <a:p>
            <a:r>
              <a:rPr lang="en-US"/>
              <a:t>Click to edit Master title style</a:t>
            </a:r>
          </a:p>
        </p:txBody>
      </p:sp>
      <p:sp>
        <p:nvSpPr>
          <p:cNvPr id="3" name="Content Placeholder 2"/>
          <p:cNvSpPr>
            <a:spLocks noGrp="1"/>
          </p:cNvSpPr>
          <p:nvPr>
            <p:ph idx="1"/>
          </p:nvPr>
        </p:nvSpPr>
        <p:spPr>
          <a:xfrm>
            <a:off x="188641" y="1059582"/>
            <a:ext cx="6372708" cy="3672408"/>
          </a:xfrm>
        </p:spPr>
        <p:txBody>
          <a:bodyPr/>
          <a:lstStyle>
            <a:lvl1pPr marL="0" indent="0">
              <a:buNone/>
              <a:defRPr>
                <a:solidFill>
                  <a:srgbClr val="C00000"/>
                </a:solidFill>
              </a:defRPr>
            </a:lvl1pPr>
            <a:lvl2pPr marL="192881" indent="0">
              <a:buNone/>
              <a:defRPr>
                <a:solidFill>
                  <a:srgbClr val="C00000"/>
                </a:solidFill>
              </a:defRPr>
            </a:lvl2pPr>
            <a:lvl3pPr marL="385763" indent="0">
              <a:buNone/>
              <a:defRPr>
                <a:solidFill>
                  <a:srgbClr val="C00000"/>
                </a:solidFill>
              </a:defRPr>
            </a:lvl3pPr>
            <a:lvl4pPr marL="578644" indent="0">
              <a:buNone/>
              <a:defRPr>
                <a:solidFill>
                  <a:srgbClr val="C00000"/>
                </a:solidFill>
              </a:defRPr>
            </a:lvl4pPr>
            <a:lvl5pPr marL="771525" indent="0">
              <a:buNone/>
              <a:defRPr>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60038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9"/>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7A0ED0E3-6909-4D38-A8BC-1141482AA363}"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752BF6D6-7C0F-427E-BE92-02722D016838}" type="slidenum">
              <a:rPr lang="de-DE"/>
              <a:pPr>
                <a:defRPr/>
              </a:pPr>
              <a:t>‹Nr.›</a:t>
            </a:fld>
            <a:endParaRPr lang="de-DE" dirty="0"/>
          </a:p>
        </p:txBody>
      </p:sp>
    </p:spTree>
    <p:extLst>
      <p:ext uri="{BB962C8B-B14F-4D97-AF65-F5344CB8AC3E}">
        <p14:creationId xmlns:p14="http://schemas.microsoft.com/office/powerpoint/2010/main" val="73797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28/07/16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A6FF4EC6-C11E-44F5-A1D8-76458DC016B1}" type="slidenum">
              <a:rPr lang="de-DE"/>
              <a:pPr>
                <a:defRPr/>
              </a:pPr>
              <a:t>‹Nr.›</a:t>
            </a:fld>
            <a:endParaRPr lang="de-DE" dirty="0"/>
          </a:p>
        </p:txBody>
      </p:sp>
    </p:spTree>
    <p:extLst>
      <p:ext uri="{BB962C8B-B14F-4D97-AF65-F5344CB8AC3E}">
        <p14:creationId xmlns:p14="http://schemas.microsoft.com/office/powerpoint/2010/main" val="1562851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18" y="141512"/>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28/07/16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0B085726-882B-4D27-9508-DDD929572172}" type="slidenum">
              <a:rPr lang="de-DE"/>
              <a:pPr>
                <a:defRPr/>
              </a:pPr>
              <a:t>‹Nr.›</a:t>
            </a:fld>
            <a:endParaRPr lang="de-DE" dirty="0"/>
          </a:p>
        </p:txBody>
      </p:sp>
    </p:spTree>
    <p:extLst>
      <p:ext uri="{BB962C8B-B14F-4D97-AF65-F5344CB8AC3E}">
        <p14:creationId xmlns:p14="http://schemas.microsoft.com/office/powerpoint/2010/main" val="36261314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0"/>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28/07/16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Haut &amp; Job, FOBI München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C9C098B6-D312-42C9-96EC-918AD25A3130}" type="slidenum">
              <a:rPr lang="de-DE"/>
              <a:pPr>
                <a:defRPr/>
              </a:pPr>
              <a:t>‹Nr.›</a:t>
            </a:fld>
            <a:endParaRPr lang="de-DE" dirty="0"/>
          </a:p>
        </p:txBody>
      </p:sp>
    </p:spTree>
    <p:extLst>
      <p:ext uri="{BB962C8B-B14F-4D97-AF65-F5344CB8AC3E}">
        <p14:creationId xmlns:p14="http://schemas.microsoft.com/office/powerpoint/2010/main" val="2440841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28/07/16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D457EE88-FA50-4458-AAB6-A8650A7933AC}" type="slidenum">
              <a:rPr lang="de-DE"/>
              <a:pPr>
                <a:defRPr/>
              </a:pPr>
              <a:t>‹Nr.›</a:t>
            </a:fld>
            <a:endParaRPr lang="de-DE" dirty="0"/>
          </a:p>
        </p:txBody>
      </p:sp>
    </p:spTree>
    <p:extLst>
      <p:ext uri="{BB962C8B-B14F-4D97-AF65-F5344CB8AC3E}">
        <p14:creationId xmlns:p14="http://schemas.microsoft.com/office/powerpoint/2010/main" val="18171374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67"/>
            <a:ext cx="5829300" cy="1102519"/>
          </a:xfrm>
        </p:spPr>
        <p:txBody>
          <a:bodyPr/>
          <a:lstStyle/>
          <a:p>
            <a:r>
              <a:rPr lang="nl-NL" dirty="0"/>
              <a:t>Klik om de stijl te bewerken</a:t>
            </a:r>
          </a:p>
        </p:txBody>
      </p:sp>
      <p:sp>
        <p:nvSpPr>
          <p:cNvPr id="3" name="Ondertitel 2"/>
          <p:cNvSpPr>
            <a:spLocks noGrp="1"/>
          </p:cNvSpPr>
          <p:nvPr>
            <p:ph type="subTitle" idx="1"/>
          </p:nvPr>
        </p:nvSpPr>
        <p:spPr>
          <a:xfrm>
            <a:off x="1028700" y="2914650"/>
            <a:ext cx="48006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nl-NL" dirty="0"/>
              <a:t>Klik om het opmaakprofiel van de modelondertitel te bewerken</a:t>
            </a:r>
          </a:p>
        </p:txBody>
      </p:sp>
    </p:spTree>
    <p:extLst>
      <p:ext uri="{BB962C8B-B14F-4D97-AF65-F5344CB8AC3E}">
        <p14:creationId xmlns:p14="http://schemas.microsoft.com/office/powerpoint/2010/main" val="12275871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059892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94"/>
            <a:ext cx="5829300" cy="1021556"/>
          </a:xfrm>
        </p:spPr>
        <p:txBody>
          <a:bodyPr anchor="t"/>
          <a:lstStyle>
            <a:lvl1pPr algn="l">
              <a:defRPr sz="2250" b="1" cap="all"/>
            </a:lvl1pPr>
          </a:lstStyle>
          <a:p>
            <a:r>
              <a:rPr lang="nl-NL"/>
              <a:t>Klik om de stijl te bewerken</a:t>
            </a:r>
          </a:p>
        </p:txBody>
      </p:sp>
      <p:sp>
        <p:nvSpPr>
          <p:cNvPr id="3" name="Tijdelijke aanduiding voor tekst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nl-NL"/>
              <a:t>Klik om de modelstijlen te bewerken</a:t>
            </a:r>
          </a:p>
        </p:txBody>
      </p:sp>
    </p:spTree>
    <p:extLst>
      <p:ext uri="{BB962C8B-B14F-4D97-AF65-F5344CB8AC3E}">
        <p14:creationId xmlns:p14="http://schemas.microsoft.com/office/powerpoint/2010/main" val="17778407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14350" y="1485900"/>
            <a:ext cx="2857500" cy="3086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486150" y="1485900"/>
            <a:ext cx="2857500" cy="3086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851520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nl-NL"/>
              <a:t>Klik om de modelstijlen te bewerken</a:t>
            </a:r>
          </a:p>
        </p:txBody>
      </p:sp>
      <p:sp>
        <p:nvSpPr>
          <p:cNvPr id="4" name="Tijdelijke aanduiding voor inhoud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80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nl-NL"/>
              <a:t>Klik om de modelstijlen te bewerken</a:t>
            </a:r>
          </a:p>
        </p:txBody>
      </p:sp>
      <p:sp>
        <p:nvSpPr>
          <p:cNvPr id="6" name="Tijdelijke aanduiding voor inhoud 5"/>
          <p:cNvSpPr>
            <a:spLocks noGrp="1"/>
          </p:cNvSpPr>
          <p:nvPr>
            <p:ph sz="quarter" idx="4"/>
          </p:nvPr>
        </p:nvSpPr>
        <p:spPr>
          <a:xfrm>
            <a:off x="348380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627907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3440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377660BA-0306-4AD9-96C4-D7D701D23B42}"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78DF5A63-557E-4E3D-8052-DEBD26880D67}" type="slidenum">
              <a:rPr lang="de-DE"/>
              <a:pPr>
                <a:defRPr/>
              </a:pPr>
              <a:t>‹Nr.›</a:t>
            </a:fld>
            <a:endParaRPr lang="de-DE" dirty="0"/>
          </a:p>
        </p:txBody>
      </p:sp>
    </p:spTree>
    <p:extLst>
      <p:ext uri="{BB962C8B-B14F-4D97-AF65-F5344CB8AC3E}">
        <p14:creationId xmlns:p14="http://schemas.microsoft.com/office/powerpoint/2010/main" val="26222407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7673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15" y="204787"/>
            <a:ext cx="2256235" cy="871538"/>
          </a:xfrm>
        </p:spPr>
        <p:txBody>
          <a:bodyPr anchor="b"/>
          <a:lstStyle>
            <a:lvl1pPr algn="l">
              <a:defRPr sz="1125" b="1"/>
            </a:lvl1pPr>
          </a:lstStyle>
          <a:p>
            <a:r>
              <a:rPr lang="nl-NL"/>
              <a:t>Klik om de stijl te bewerken</a:t>
            </a:r>
          </a:p>
        </p:txBody>
      </p:sp>
      <p:sp>
        <p:nvSpPr>
          <p:cNvPr id="3" name="Tijdelijke aanduiding voor inhoud 2"/>
          <p:cNvSpPr>
            <a:spLocks noGrp="1"/>
          </p:cNvSpPr>
          <p:nvPr>
            <p:ph idx="1"/>
          </p:nvPr>
        </p:nvSpPr>
        <p:spPr>
          <a:xfrm>
            <a:off x="2681287" y="204835"/>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15" y="1076328"/>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nl-NL"/>
              <a:t>Klik om de modelstijlen te bewerken</a:t>
            </a:r>
          </a:p>
        </p:txBody>
      </p:sp>
    </p:spTree>
    <p:extLst>
      <p:ext uri="{BB962C8B-B14F-4D97-AF65-F5344CB8AC3E}">
        <p14:creationId xmlns:p14="http://schemas.microsoft.com/office/powerpoint/2010/main" val="2614173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1"/>
            <a:ext cx="4114800" cy="425054"/>
          </a:xfrm>
        </p:spPr>
        <p:txBody>
          <a:bodyPr anchor="b"/>
          <a:lstStyle>
            <a:lvl1pPr algn="l">
              <a:defRPr sz="1125" b="1"/>
            </a:lvl1pPr>
          </a:lstStyle>
          <a:p>
            <a:r>
              <a:rPr lang="nl-NL"/>
              <a:t>Klik om de stijl te bewerken</a:t>
            </a:r>
          </a:p>
        </p:txBody>
      </p:sp>
      <p:sp>
        <p:nvSpPr>
          <p:cNvPr id="3" name="Tijdelijke aanduiding voor afbeelding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nl-NL" noProof="0"/>
          </a:p>
        </p:txBody>
      </p:sp>
      <p:sp>
        <p:nvSpPr>
          <p:cNvPr id="4" name="Tijdelijke aanduiding voor tekst 3"/>
          <p:cNvSpPr>
            <a:spLocks noGrp="1"/>
          </p:cNvSpPr>
          <p:nvPr>
            <p:ph type="body" sz="half" idx="2"/>
          </p:nvPr>
        </p:nvSpPr>
        <p:spPr>
          <a:xfrm>
            <a:off x="1344216" y="402553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nl-NL"/>
              <a:t>Klik om de modelstijlen te bewerken</a:t>
            </a:r>
          </a:p>
        </p:txBody>
      </p:sp>
    </p:spTree>
    <p:extLst>
      <p:ext uri="{BB962C8B-B14F-4D97-AF65-F5344CB8AC3E}">
        <p14:creationId xmlns:p14="http://schemas.microsoft.com/office/powerpoint/2010/main" val="391209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295964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886325" y="457200"/>
            <a:ext cx="1457325" cy="41148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14352" y="457200"/>
            <a:ext cx="4257675" cy="4114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626752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6"/>
            <a:ext cx="5829300" cy="1102519"/>
          </a:xfrm>
        </p:spPr>
        <p:txBody>
          <a:bodyPr/>
          <a:lstStyle>
            <a:lvl1pPr>
              <a:defRPr sz="1013"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1013" baseline="0">
                <a:solidFill>
                  <a:schemeClr val="tx1"/>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1013"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24/11/2015</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Occupational exposures to UV radiation</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88168BB3-3D97-4D82-9663-73BF9704F874}" type="slidenum">
              <a:rPr lang="de-DE"/>
              <a:pPr>
                <a:defRPr/>
              </a:pPr>
              <a:t>‹Nr.›</a:t>
            </a:fld>
            <a:endParaRPr lang="de-DE" dirty="0"/>
          </a:p>
        </p:txBody>
      </p:sp>
    </p:spTree>
    <p:extLst>
      <p:ext uri="{BB962C8B-B14F-4D97-AF65-F5344CB8AC3E}">
        <p14:creationId xmlns:p14="http://schemas.microsoft.com/office/powerpoint/2010/main" val="10862509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24/11/2015</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Occupational exposures to UV radiation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EEAA983A-9FA5-4918-BB5A-8C7BA12DE2BB}" type="slidenum">
              <a:rPr lang="de-DE"/>
              <a:pPr>
                <a:defRPr/>
              </a:pPr>
              <a:t>‹Nr.›</a:t>
            </a:fld>
            <a:endParaRPr lang="de-DE" dirty="0"/>
          </a:p>
        </p:txBody>
      </p:sp>
    </p:spTree>
    <p:extLst>
      <p:ext uri="{BB962C8B-B14F-4D97-AF65-F5344CB8AC3E}">
        <p14:creationId xmlns:p14="http://schemas.microsoft.com/office/powerpoint/2010/main" val="41394053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2"/>
            <a:ext cx="5829300" cy="1102519"/>
          </a:xfrm>
        </p:spPr>
        <p:txBody>
          <a:bodyPr/>
          <a:lstStyle>
            <a:lvl1pPr>
              <a:defRPr sz="1013"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1013" baseline="0">
                <a:solidFill>
                  <a:schemeClr val="tx1"/>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lstStyle>
            <a:lvl1pPr marL="0" indent="0" algn="ctr">
              <a:buNone/>
              <a:defRPr sz="1013"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24/11/2015</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Occupational exposures to UV radiation</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8A7A96BC-5706-4E47-8939-C2D6C9F06C50}" type="slidenum">
              <a:rPr lang="de-DE"/>
              <a:pPr>
                <a:defRPr/>
              </a:pPr>
              <a:t>‹Nr.›</a:t>
            </a:fld>
            <a:endParaRPr lang="de-DE" dirty="0"/>
          </a:p>
        </p:txBody>
      </p:sp>
    </p:spTree>
    <p:extLst>
      <p:ext uri="{BB962C8B-B14F-4D97-AF65-F5344CB8AC3E}">
        <p14:creationId xmlns:p14="http://schemas.microsoft.com/office/powerpoint/2010/main" val="13659060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24/11/2015</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Occupational exposures to UV radiation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1A100C58-045F-4D61-8520-788B9A151651}" type="slidenum">
              <a:rPr lang="de-DE"/>
              <a:pPr>
                <a:defRPr/>
              </a:pPr>
              <a:t>‹Nr.›</a:t>
            </a:fld>
            <a:endParaRPr lang="de-DE" dirty="0"/>
          </a:p>
        </p:txBody>
      </p:sp>
    </p:spTree>
    <p:extLst>
      <p:ext uri="{BB962C8B-B14F-4D97-AF65-F5344CB8AC3E}">
        <p14:creationId xmlns:p14="http://schemas.microsoft.com/office/powerpoint/2010/main" val="11460623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7" descr="Gesetzbuch Anschnit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5250"/>
            <a:ext cx="6858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PT_Titel_v2"/>
          <p:cNvPicPr>
            <a:picLocks noChangeAspect="1" noChangeArrowheads="1"/>
          </p:cNvPicPr>
          <p:nvPr userDrawn="1"/>
        </p:nvPicPr>
        <p:blipFill>
          <a:blip r:embed="rId3" cstate="screen">
            <a:extLst>
              <a:ext uri="{28A0092B-C50C-407E-A947-70E740481C1C}">
                <a14:useLocalDpi xmlns:a14="http://schemas.microsoft.com/office/drawing/2010/main"/>
              </a:ext>
            </a:extLst>
          </a:blip>
          <a:srcRect t="1666"/>
          <a:stretch>
            <a:fillRect/>
          </a:stretch>
        </p:blipFill>
        <p:spPr bwMode="auto">
          <a:xfrm>
            <a:off x="0" y="4300538"/>
            <a:ext cx="68627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7"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94"/>
            <a:ext cx="5886450" cy="2713435"/>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173962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C41E0B98-4AFA-4A26-B66D-9542941C140C}"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9F0AA9CB-711F-46A5-A74E-F964E6433062}" type="slidenum">
              <a:rPr lang="it-IT"/>
              <a:pPr>
                <a:defRPr/>
              </a:pPr>
              <a:t>‹Nr.›</a:t>
            </a:fld>
            <a:endParaRPr lang="it-IT"/>
          </a:p>
        </p:txBody>
      </p:sp>
    </p:spTree>
    <p:extLst>
      <p:ext uri="{BB962C8B-B14F-4D97-AF65-F5344CB8AC3E}">
        <p14:creationId xmlns:p14="http://schemas.microsoft.com/office/powerpoint/2010/main" val="15403788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4"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6"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796630"/>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16398311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eaLnBrk="1" hangingPunct="1">
              <a:buClr>
                <a:srgbClr val="FCB135"/>
              </a:buClr>
              <a:defRPr/>
            </a:pPr>
            <a:endParaRPr lang="de-DE" altLang="de-DE" sz="1125">
              <a:solidFill>
                <a:srgbClr val="000000"/>
              </a:solidFill>
            </a:endParaRPr>
          </a:p>
        </p:txBody>
      </p:sp>
      <p:sp>
        <p:nvSpPr>
          <p:cNvPr id="6"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450">
                <a:solidFill>
                  <a:srgbClr val="000000"/>
                </a:solidFill>
              </a:rPr>
              <a:t>www.bgw-online.de</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94"/>
            <a:ext cx="5886450" cy="2713435"/>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1755716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5"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eaLnBrk="1" hangingPunct="1">
              <a:buClr>
                <a:srgbClr val="FCB135"/>
              </a:buClr>
              <a:defRPr/>
            </a:pPr>
            <a:endParaRPr lang="de-DE" altLang="de-DE" sz="1125">
              <a:solidFill>
                <a:srgbClr val="000000"/>
              </a:solidFill>
            </a:endParaRPr>
          </a:p>
        </p:txBody>
      </p:sp>
      <p:sp>
        <p:nvSpPr>
          <p:cNvPr id="7"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450">
                <a:solidFill>
                  <a:srgbClr val="000000"/>
                </a:solidFill>
              </a:rPr>
              <a:t>www.bgw-online.de</a:t>
            </a:r>
          </a:p>
        </p:txBody>
      </p:sp>
      <p:sp>
        <p:nvSpPr>
          <p:cNvPr id="3" name="Bildplatzhalter 2"/>
          <p:cNvSpPr>
            <a:spLocks noGrp="1"/>
          </p:cNvSpPr>
          <p:nvPr>
            <p:ph type="pic" sz="quarter" idx="10"/>
          </p:nvPr>
        </p:nvSpPr>
        <p:spPr>
          <a:xfrm>
            <a:off x="46" y="141716"/>
            <a:ext cx="6855619" cy="4158853"/>
          </a:xfrm>
          <a:solidFill>
            <a:schemeClr val="bg1">
              <a:lumMod val="95000"/>
            </a:schemeClr>
          </a:solidFill>
          <a:ln>
            <a:noFill/>
          </a:ln>
        </p:spPr>
        <p:txBody>
          <a:bodyPr/>
          <a:lstStyle/>
          <a:p>
            <a:pPr lvl="0"/>
            <a:r>
              <a:rPr lang="de-DE" noProof="0"/>
              <a:t>Bild durch Klicken auf Symbol hinzufügen</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796630"/>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39483218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tabLst>
                <a:tab pos="150019" algn="l"/>
              </a:tabLst>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52198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p:cNvSpPr>
            <a:spLocks noGrp="1"/>
          </p:cNvSpPr>
          <p:nvPr>
            <p:ph type="title"/>
          </p:nvPr>
        </p:nvSpPr>
        <p:spPr>
          <a:xfrm>
            <a:off x="485775" y="448893"/>
            <a:ext cx="5886450" cy="2176463"/>
          </a:xfrm>
        </p:spPr>
        <p:txBody>
          <a:bodyPr anchor="b"/>
          <a:lstStyle/>
          <a:p>
            <a:r>
              <a:rPr lang="de-DE"/>
              <a:t>Titelmasterformat durch Klicken bearbeiten</a:t>
            </a:r>
          </a:p>
        </p:txBody>
      </p:sp>
    </p:spTree>
    <p:extLst>
      <p:ext uri="{BB962C8B-B14F-4D97-AF65-F5344CB8AC3E}">
        <p14:creationId xmlns:p14="http://schemas.microsoft.com/office/powerpoint/2010/main" val="14108221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3537360" y="1329942"/>
            <a:ext cx="2834878" cy="3077765"/>
          </a:xfrm>
          <a:solidFill>
            <a:schemeClr val="bg1">
              <a:lumMod val="95000"/>
            </a:schemeClr>
          </a:solidFill>
          <a:ln>
            <a:solidFill>
              <a:schemeClr val="accent5"/>
            </a:solidFill>
          </a:ln>
        </p:spPr>
        <p:txBody>
          <a:bodyPr anchor="ctr"/>
          <a:lstStyle>
            <a:lvl1pPr algn="ctr">
              <a:defRPr/>
            </a:lvl1pPr>
          </a:lstStyle>
          <a:p>
            <a:pPr lvl="0"/>
            <a:r>
              <a:rPr lang="de-DE" noProof="0"/>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85775" y="1263256"/>
            <a:ext cx="2834879" cy="2631644"/>
          </a:xfrm>
        </p:spPr>
        <p:txBody>
          <a:bodyPr/>
          <a:lstStyle>
            <a:lvl1pPr marL="0" indent="0">
              <a:tabLst>
                <a:tab pos="150019" algn="l"/>
              </a:tabLst>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p:cNvSpPr>
            <a:spLocks noGrp="1"/>
          </p:cNvSpPr>
          <p:nvPr>
            <p:ph type="body" sz="quarter" idx="11"/>
          </p:nvPr>
        </p:nvSpPr>
        <p:spPr>
          <a:xfrm>
            <a:off x="485775" y="3921931"/>
            <a:ext cx="2834879" cy="510797"/>
          </a:xfrm>
        </p:spPr>
        <p:txBody>
          <a:bodyPr anchor="b"/>
          <a:lstStyle>
            <a:lvl1pPr algn="r">
              <a:spcBef>
                <a:spcPts val="162"/>
              </a:spcBef>
              <a:defRPr sz="844" b="1">
                <a:solidFill>
                  <a:schemeClr val="accent5"/>
                </a:solidFill>
              </a:defRPr>
            </a:lvl1pPr>
            <a:lvl2pPr marL="0" indent="0" algn="r">
              <a:spcBef>
                <a:spcPts val="162"/>
              </a:spcBef>
              <a:buNone/>
              <a:tabLst/>
              <a:defRPr sz="450" b="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15595849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3" name="Inhaltsplatzhalter 2"/>
          <p:cNvSpPr>
            <a:spLocks noGrp="1"/>
          </p:cNvSpPr>
          <p:nvPr>
            <p:ph idx="1"/>
          </p:nvPr>
        </p:nvSpPr>
        <p:spPr>
          <a:xfrm>
            <a:off x="3537347" y="1263256"/>
            <a:ext cx="2834879" cy="2631644"/>
          </a:xfrm>
        </p:spPr>
        <p:txBody>
          <a:bodyPr/>
          <a:lstStyle>
            <a:lvl1pPr marL="0" indent="0" algn="l">
              <a:tabLst>
                <a:tab pos="150019" algn="l"/>
              </a:tabLst>
              <a:defRPr/>
            </a:lvl1pPr>
            <a:lvl2pPr algn="l">
              <a:defRPr/>
            </a:lvl2pPr>
            <a:lvl3pPr algn="l">
              <a:defRPr/>
            </a:lvl3pPr>
            <a:lvl4pPr algn="l">
              <a:defRPr/>
            </a:lvl4pPr>
            <a:lvl5pPr algn="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p:cNvSpPr>
            <a:spLocks noGrp="1"/>
          </p:cNvSpPr>
          <p:nvPr>
            <p:ph type="body" sz="quarter" idx="11"/>
          </p:nvPr>
        </p:nvSpPr>
        <p:spPr>
          <a:xfrm>
            <a:off x="3537347" y="3921931"/>
            <a:ext cx="2834879" cy="510797"/>
          </a:xfrm>
        </p:spPr>
        <p:txBody>
          <a:bodyPr anchor="b"/>
          <a:lstStyle>
            <a:lvl1pPr algn="l">
              <a:spcBef>
                <a:spcPts val="162"/>
              </a:spcBef>
              <a:defRPr sz="844" b="1">
                <a:solidFill>
                  <a:schemeClr val="accent5"/>
                </a:solidFill>
              </a:defRPr>
            </a:lvl1pPr>
            <a:lvl2pPr marL="0" indent="0" algn="l">
              <a:spcBef>
                <a:spcPts val="162"/>
              </a:spcBef>
              <a:buNone/>
              <a:tabLst/>
              <a:defRPr sz="450" b="0"/>
            </a:lvl2pPr>
          </a:lstStyle>
          <a:p>
            <a:pPr lvl="0"/>
            <a:r>
              <a:rPr lang="de-DE"/>
              <a:t>Textmasterformat bearbeiten</a:t>
            </a:r>
          </a:p>
          <a:p>
            <a:pPr lvl="1"/>
            <a:r>
              <a:rPr lang="de-DE"/>
              <a:t>Zweite Ebene</a:t>
            </a:r>
          </a:p>
        </p:txBody>
      </p:sp>
      <p:sp>
        <p:nvSpPr>
          <p:cNvPr id="8" name="Bildplatzhalter 7"/>
          <p:cNvSpPr>
            <a:spLocks noGrp="1"/>
          </p:cNvSpPr>
          <p:nvPr>
            <p:ph type="pic" sz="quarter" idx="10"/>
          </p:nvPr>
        </p:nvSpPr>
        <p:spPr>
          <a:xfrm>
            <a:off x="47" y="1329942"/>
            <a:ext cx="3320653" cy="3077765"/>
          </a:xfrm>
          <a:solidFill>
            <a:schemeClr val="bg1">
              <a:lumMod val="95000"/>
            </a:schemeClr>
          </a:solidFill>
          <a:ln>
            <a:solidFill>
              <a:schemeClr val="accent5"/>
            </a:solidFill>
          </a:ln>
        </p:spPr>
        <p:txBody>
          <a:bodyPr anchor="ctr"/>
          <a:lstStyle>
            <a:lvl1pPr algn="ctr">
              <a:defRPr/>
            </a:lvl1pPr>
          </a:lstStyle>
          <a:p>
            <a:pPr lvl="0"/>
            <a:r>
              <a:rPr lang="de-DE" noProof="0"/>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264259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485775" y="1329942"/>
            <a:ext cx="5886450" cy="3077765"/>
          </a:xfrm>
          <a:solidFill>
            <a:schemeClr val="bg1">
              <a:lumMod val="95000"/>
            </a:schemeClr>
          </a:solidFill>
          <a:ln>
            <a:solidFill>
              <a:schemeClr val="accent5"/>
            </a:solidFill>
          </a:ln>
        </p:spPr>
        <p:txBody>
          <a:bodyPr anchor="ctr"/>
          <a:lstStyle>
            <a:lvl1pPr algn="ctr">
              <a:defRPr/>
            </a:lvl1pPr>
          </a:lstStyle>
          <a:p>
            <a:pPr lvl="0"/>
            <a:r>
              <a:rPr lang="de-DE" noProof="0"/>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87005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071011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9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BCF3CB0-7009-4099-A8E1-8225BFA82BED}"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616286C-1CF8-4EE2-9A30-7F6C5A3C8E89}" type="slidenum">
              <a:rPr lang="de-DE"/>
              <a:pPr>
                <a:defRPr/>
              </a:pPr>
              <a:t>‹Nr.›</a:t>
            </a:fld>
            <a:endParaRPr lang="de-DE" dirty="0"/>
          </a:p>
        </p:txBody>
      </p:sp>
    </p:spTree>
    <p:extLst>
      <p:ext uri="{BB962C8B-B14F-4D97-AF65-F5344CB8AC3E}">
        <p14:creationId xmlns:p14="http://schemas.microsoft.com/office/powerpoint/2010/main" val="21813024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28/07/16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CA7D6C28-3D0E-4452-8E86-515B2C576761}" type="slidenum">
              <a:rPr lang="de-DE"/>
              <a:pPr>
                <a:defRPr/>
              </a:pPr>
              <a:t>‹Nr.›</a:t>
            </a:fld>
            <a:endParaRPr lang="de-DE" dirty="0"/>
          </a:p>
        </p:txBody>
      </p:sp>
    </p:spTree>
    <p:extLst>
      <p:ext uri="{BB962C8B-B14F-4D97-AF65-F5344CB8AC3E}">
        <p14:creationId xmlns:p14="http://schemas.microsoft.com/office/powerpoint/2010/main" val="26490768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18" y="141512"/>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28/07/16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775DEB44-5BA7-4125-AB53-B1603A29E2E6}" type="slidenum">
              <a:rPr lang="de-DE"/>
              <a:pPr>
                <a:defRPr/>
              </a:pPr>
              <a:t>‹Nr.›</a:t>
            </a:fld>
            <a:endParaRPr lang="de-DE" dirty="0"/>
          </a:p>
        </p:txBody>
      </p:sp>
    </p:spTree>
    <p:extLst>
      <p:ext uri="{BB962C8B-B14F-4D97-AF65-F5344CB8AC3E}">
        <p14:creationId xmlns:p14="http://schemas.microsoft.com/office/powerpoint/2010/main" val="37992732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0"/>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28/07/16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Haut &amp; Job, FOBI München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696130A7-BE7F-49AC-B2E2-2C1D8571627B}" type="slidenum">
              <a:rPr lang="de-DE"/>
              <a:pPr>
                <a:defRPr/>
              </a:pPr>
              <a:t>‹Nr.›</a:t>
            </a:fld>
            <a:endParaRPr lang="de-DE" dirty="0"/>
          </a:p>
        </p:txBody>
      </p:sp>
    </p:spTree>
    <p:extLst>
      <p:ext uri="{BB962C8B-B14F-4D97-AF65-F5344CB8AC3E}">
        <p14:creationId xmlns:p14="http://schemas.microsoft.com/office/powerpoint/2010/main" val="28469235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28/07/16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871DABC8-648E-417C-AAF9-0E116097F6A4}" type="slidenum">
              <a:rPr lang="de-DE"/>
              <a:pPr>
                <a:defRPr/>
              </a:pPr>
              <a:t>‹Nr.›</a:t>
            </a:fld>
            <a:endParaRPr lang="de-DE" dirty="0"/>
          </a:p>
        </p:txBody>
      </p:sp>
    </p:spTree>
    <p:extLst>
      <p:ext uri="{BB962C8B-B14F-4D97-AF65-F5344CB8AC3E}">
        <p14:creationId xmlns:p14="http://schemas.microsoft.com/office/powerpoint/2010/main" val="21538119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D5C09BD0-E153-49BF-A34A-933A90ADC4CF}"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8000BCDF-FA09-4BFC-B02B-3BCA3F107C3A}" type="slidenum">
              <a:rPr lang="de-DE"/>
              <a:pPr>
                <a:defRPr/>
              </a:pPr>
              <a:t>‹Nr.›</a:t>
            </a:fld>
            <a:endParaRPr lang="de-DE" dirty="0"/>
          </a:p>
        </p:txBody>
      </p:sp>
    </p:spTree>
    <p:extLst>
      <p:ext uri="{BB962C8B-B14F-4D97-AF65-F5344CB8AC3E}">
        <p14:creationId xmlns:p14="http://schemas.microsoft.com/office/powerpoint/2010/main" val="38244395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38790" y="155633"/>
            <a:ext cx="3186354" cy="432048"/>
          </a:xfrm>
          <a:prstGeom prst="rect">
            <a:avLst/>
          </a:prstGeom>
        </p:spPr>
        <p:txBody>
          <a:bodyPr>
            <a:noAutofit/>
          </a:bodyPr>
          <a:lstStyle>
            <a:lvl1pPr>
              <a:defRPr sz="2100" baseline="0">
                <a:solidFill>
                  <a:schemeClr val="tx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pPr>
              <a:defRPr/>
            </a:pPr>
            <a:fld id="{45DAB187-208E-4ECD-8D66-2C7534553126}"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5" name="Foliennummernplatzhalter 4"/>
          <p:cNvSpPr>
            <a:spLocks noGrp="1"/>
          </p:cNvSpPr>
          <p:nvPr>
            <p:ph type="sldNum" sz="quarter" idx="12"/>
          </p:nvPr>
        </p:nvSpPr>
        <p:spPr/>
        <p:txBody>
          <a:bodyPr/>
          <a:lstStyle>
            <a:lvl1pPr>
              <a:defRPr>
                <a:solidFill>
                  <a:prstClr val="black"/>
                </a:solidFill>
              </a:defRPr>
            </a:lvl1pPr>
          </a:lstStyle>
          <a:p>
            <a:pPr>
              <a:defRPr/>
            </a:pPr>
            <a:fld id="{3D35FDB3-1A75-45A6-9362-AA41ABFF58D9}" type="slidenum">
              <a:rPr lang="de-DE"/>
              <a:pPr>
                <a:defRPr/>
              </a:pPr>
              <a:t>‹Nr.›</a:t>
            </a:fld>
            <a:endParaRPr lang="de-DE" dirty="0"/>
          </a:p>
        </p:txBody>
      </p:sp>
    </p:spTree>
    <p:extLst>
      <p:ext uri="{BB962C8B-B14F-4D97-AF65-F5344CB8AC3E}">
        <p14:creationId xmlns:p14="http://schemas.microsoft.com/office/powerpoint/2010/main" val="1455981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20"/>
            <a:ext cx="5829300" cy="1102519"/>
          </a:xfrm>
          <a:prstGeom prst="rect">
            <a:avLst/>
          </a:prstGeo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a:xfrm>
            <a:off x="5049838" y="4867275"/>
            <a:ext cx="539750" cy="134938"/>
          </a:xfrm>
        </p:spPr>
        <p:txBody>
          <a:bodyPr/>
          <a:lstStyle>
            <a:lvl1pPr>
              <a:defRPr/>
            </a:lvl1pPr>
          </a:lstStyle>
          <a:p>
            <a:pPr>
              <a:defRPr/>
            </a:pPr>
            <a:fld id="{0F5DFDF2-C429-4C78-A22F-2A512645DF98}" type="datetime1">
              <a:rPr lang="de-DE"/>
              <a:pPr>
                <a:defRPr/>
              </a:pPr>
              <a:t>20.05.2025</a:t>
            </a:fld>
            <a:endParaRPr lang="de-DE" dirty="0"/>
          </a:p>
        </p:txBody>
      </p:sp>
      <p:sp>
        <p:nvSpPr>
          <p:cNvPr id="6" name="Fußzeilenplatzhalter 4"/>
          <p:cNvSpPr>
            <a:spLocks noGrp="1"/>
          </p:cNvSpPr>
          <p:nvPr>
            <p:ph type="ftr" sz="quarter" idx="15"/>
          </p:nvPr>
        </p:nvSpPr>
        <p:spPr>
          <a:xfrm>
            <a:off x="2349500" y="4878388"/>
            <a:ext cx="2159000" cy="123825"/>
          </a:xfrm>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7" name="Foliennummernplatzhalter 5"/>
          <p:cNvSpPr>
            <a:spLocks noGrp="1"/>
          </p:cNvSpPr>
          <p:nvPr>
            <p:ph type="sldNum" sz="quarter" idx="16"/>
          </p:nvPr>
        </p:nvSpPr>
        <p:spPr>
          <a:xfrm>
            <a:off x="5427663" y="4867275"/>
            <a:ext cx="323850" cy="134938"/>
          </a:xfrm>
        </p:spPr>
        <p:txBody>
          <a:bodyPr/>
          <a:lstStyle>
            <a:lvl1pPr>
              <a:defRPr>
                <a:solidFill>
                  <a:prstClr val="black"/>
                </a:solidFill>
              </a:defRPr>
            </a:lvl1pPr>
          </a:lstStyle>
          <a:p>
            <a:pPr>
              <a:defRPr/>
            </a:pPr>
            <a:fld id="{17B8C5AA-83F7-4061-99B6-4E4C2EE3A449}" type="slidenum">
              <a:rPr lang="de-DE"/>
              <a:pPr>
                <a:defRPr/>
              </a:pPr>
              <a:t>‹Nr.›</a:t>
            </a:fld>
            <a:endParaRPr lang="de-DE" dirty="0"/>
          </a:p>
        </p:txBody>
      </p:sp>
    </p:spTree>
    <p:extLst>
      <p:ext uri="{BB962C8B-B14F-4D97-AF65-F5344CB8AC3E}">
        <p14:creationId xmlns:p14="http://schemas.microsoft.com/office/powerpoint/2010/main" val="28003912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0658" y="789552"/>
            <a:ext cx="6172200" cy="2268252"/>
          </a:xfrm>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D55C42B3-B6E0-42CA-A98C-8026EDE0E4EF}" type="datetime1">
              <a:rPr lang="de-DE"/>
              <a:pPr>
                <a:defRPr/>
              </a:pPr>
              <a:t>20.05.2025</a:t>
            </a:fld>
            <a:endParaRPr lang="de-DE"/>
          </a:p>
        </p:txBody>
      </p:sp>
      <p:sp>
        <p:nvSpPr>
          <p:cNvPr id="5" name="Fußzeilenplatzhalter 4"/>
          <p:cNvSpPr>
            <a:spLocks noGrp="1"/>
          </p:cNvSpPr>
          <p:nvPr>
            <p:ph type="ftr" sz="quarter" idx="11"/>
          </p:nvPr>
        </p:nvSpPr>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6" name="Foliennummernplatzhalter 5"/>
          <p:cNvSpPr>
            <a:spLocks noGrp="1"/>
          </p:cNvSpPr>
          <p:nvPr>
            <p:ph type="sldNum" sz="quarter" idx="12"/>
          </p:nvPr>
        </p:nvSpPr>
        <p:spPr/>
        <p:txBody>
          <a:bodyPr/>
          <a:lstStyle>
            <a:lvl1pPr>
              <a:defRPr>
                <a:solidFill>
                  <a:prstClr val="black"/>
                </a:solidFill>
              </a:defRPr>
            </a:lvl1pPr>
          </a:lstStyle>
          <a:p>
            <a:pPr>
              <a:defRPr/>
            </a:pPr>
            <a:fld id="{9E420B3C-6CEA-4F8D-B9B4-8BF81C93B7BF}" type="slidenum">
              <a:rPr lang="de-DE"/>
              <a:pPr>
                <a:defRPr/>
              </a:pPr>
              <a:t>‹Nr.›</a:t>
            </a:fld>
            <a:endParaRPr lang="de-DE" dirty="0"/>
          </a:p>
        </p:txBody>
      </p:sp>
    </p:spTree>
    <p:extLst>
      <p:ext uri="{BB962C8B-B14F-4D97-AF65-F5344CB8AC3E}">
        <p14:creationId xmlns:p14="http://schemas.microsoft.com/office/powerpoint/2010/main" val="12337291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01-IFA PPT-Tit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45481" y="1640682"/>
            <a:ext cx="4576763" cy="636985"/>
          </a:xfrm>
        </p:spPr>
        <p:txBody>
          <a:bodyPr bIns="0"/>
          <a:lstStyle>
            <a:lvl1pPr>
              <a:lnSpc>
                <a:spcPct val="90000"/>
              </a:lnSpc>
              <a:defRPr sz="2250"/>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1945481" y="2326481"/>
            <a:ext cx="4576763" cy="1191816"/>
          </a:xfrm>
          <a:extLst>
            <a:ext uri="{909E8E84-426E-40DD-AFC4-6F175D3DCCD1}">
              <a14:hiddenFill xmlns:a14="http://schemas.microsoft.com/office/drawing/2010/main">
                <a:solidFill>
                  <a:schemeClr val="accent1"/>
                </a:solidFill>
              </a14:hiddenFill>
            </a:ext>
          </a:extLst>
        </p:spPr>
        <p:txBody>
          <a:bodyPr/>
          <a:lstStyle>
            <a:lvl1pPr marL="0" indent="0">
              <a:buFontTx/>
              <a:buNone/>
              <a:defRPr sz="1875" b="1"/>
            </a:lvl1pPr>
          </a:lstStyle>
          <a:p>
            <a:pPr lvl="0"/>
            <a:r>
              <a:rPr lang="de-DE" noProof="0"/>
              <a:t>Untertitel</a:t>
            </a:r>
          </a:p>
        </p:txBody>
      </p:sp>
      <p:sp>
        <p:nvSpPr>
          <p:cNvPr id="5" name="Rectangle 13"/>
          <p:cNvSpPr>
            <a:spLocks noGrp="1" noChangeArrowheads="1"/>
          </p:cNvSpPr>
          <p:nvPr>
            <p:ph type="dt" sz="half" idx="10"/>
          </p:nvPr>
        </p:nvSpPr>
        <p:spPr>
          <a:xfrm>
            <a:off x="1946275" y="4683125"/>
            <a:ext cx="4487863" cy="190500"/>
          </a:xfrm>
          <a:extLst>
            <a:ext uri="{909E8E84-426E-40DD-AFC4-6F175D3DCCD1}">
              <a14:hiddenFill xmlns:a14="http://schemas.microsoft.com/office/drawing/2010/main">
                <a:solidFill>
                  <a:schemeClr val="accent1"/>
                </a:solidFill>
              </a14:hiddenFill>
            </a:ext>
          </a:extLst>
        </p:spPr>
        <p:txBody>
          <a:bodyPr anchor="t"/>
          <a:lstStyle>
            <a:lvl1pPr algn="l" defTabSz="685800" eaLnBrk="0" fontAlgn="auto" hangingPunct="0">
              <a:spcBef>
                <a:spcPts val="0"/>
              </a:spcBef>
              <a:spcAft>
                <a:spcPts val="0"/>
              </a:spcAft>
              <a:defRPr sz="1200">
                <a:solidFill>
                  <a:srgbClr val="555555"/>
                </a:solidFill>
              </a:defRPr>
            </a:lvl1pPr>
          </a:lstStyle>
          <a:p>
            <a:pPr>
              <a:defRPr/>
            </a:pPr>
            <a:fld id="{56BF6E84-C394-4723-9ECD-26F06537170F}" type="datetime1">
              <a:rPr lang="de-DE"/>
              <a:pPr>
                <a:defRPr/>
              </a:pPr>
              <a:t>20.05.2025</a:t>
            </a:fld>
            <a:endParaRPr lang="de-DE"/>
          </a:p>
        </p:txBody>
      </p:sp>
      <p:sp>
        <p:nvSpPr>
          <p:cNvPr id="6" name="Rectangle 14"/>
          <p:cNvSpPr>
            <a:spLocks noGrp="1" noChangeArrowheads="1"/>
          </p:cNvSpPr>
          <p:nvPr>
            <p:ph type="ftr" sz="quarter" idx="11"/>
          </p:nvPr>
        </p:nvSpPr>
        <p:spPr>
          <a:xfrm>
            <a:off x="1946275" y="4432300"/>
            <a:ext cx="4487863" cy="195263"/>
          </a:xfrm>
          <a:extLst>
            <a:ext uri="{909E8E84-426E-40DD-AFC4-6F175D3DCCD1}">
              <a14:hiddenFill xmlns:a14="http://schemas.microsoft.com/office/drawing/2010/main">
                <a:solidFill>
                  <a:schemeClr val="accent1"/>
                </a:solidFill>
              </a14:hiddenFill>
            </a:ext>
          </a:extLst>
        </p:spPr>
        <p:txBody>
          <a:bodyPr anchor="t"/>
          <a:lstStyle>
            <a:lvl1pPr defTabSz="685800" eaLnBrk="0" fontAlgn="auto" hangingPunct="0">
              <a:spcBef>
                <a:spcPts val="0"/>
              </a:spcBef>
              <a:spcAft>
                <a:spcPts val="0"/>
              </a:spcAft>
              <a:defRPr sz="1350">
                <a:solidFill>
                  <a:srgbClr val="555555"/>
                </a:solidFill>
              </a:defRPr>
            </a:lvl1pPr>
          </a:lstStyle>
          <a:p>
            <a:pPr>
              <a:defRPr/>
            </a:pPr>
            <a:r>
              <a:rPr lang="de-DE"/>
              <a:t>GENESIS-UV, Dr. Marc Wittlich</a:t>
            </a:r>
          </a:p>
        </p:txBody>
      </p:sp>
    </p:spTree>
    <p:extLst>
      <p:ext uri="{BB962C8B-B14F-4D97-AF65-F5344CB8AC3E}">
        <p14:creationId xmlns:p14="http://schemas.microsoft.com/office/powerpoint/2010/main" val="16258818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BEBDB627-E0BB-4608-91D4-5DDE8EC429ED}"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7220F68F-1197-47EA-AE92-AE066B60FA26}" type="slidenum">
              <a:rPr lang="de-DE"/>
              <a:pPr>
                <a:defRPr/>
              </a:pPr>
              <a:t>‹Nr.›</a:t>
            </a:fld>
            <a:endParaRPr lang="de-DE"/>
          </a:p>
        </p:txBody>
      </p:sp>
    </p:spTree>
    <p:extLst>
      <p:ext uri="{BB962C8B-B14F-4D97-AF65-F5344CB8AC3E}">
        <p14:creationId xmlns:p14="http://schemas.microsoft.com/office/powerpoint/2010/main" val="3540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396C206C-6F69-46BD-9A78-41E442183B05}"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876B9E32-02E4-448C-AEBF-695FD10C329F}" type="slidenum">
              <a:rPr lang="de-DE"/>
              <a:pPr>
                <a:defRPr/>
              </a:pPr>
              <a:t>‹Nr.›</a:t>
            </a:fld>
            <a:endParaRPr lang="de-DE" dirty="0"/>
          </a:p>
        </p:txBody>
      </p:sp>
    </p:spTree>
    <p:extLst>
      <p:ext uri="{BB962C8B-B14F-4D97-AF65-F5344CB8AC3E}">
        <p14:creationId xmlns:p14="http://schemas.microsoft.com/office/powerpoint/2010/main" val="19068143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Textmasterformat bearbeiten</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25C258B8-2573-42B3-A37B-8B31967FA0DB}"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74F575B-2A05-4E00-A508-48BF38332AF8}" type="slidenum">
              <a:rPr lang="de-DE"/>
              <a:pPr>
                <a:defRPr/>
              </a:pPr>
              <a:t>‹Nr.›</a:t>
            </a:fld>
            <a:endParaRPr lang="de-DE"/>
          </a:p>
        </p:txBody>
      </p:sp>
    </p:spTree>
    <p:extLst>
      <p:ext uri="{BB962C8B-B14F-4D97-AF65-F5344CB8AC3E}">
        <p14:creationId xmlns:p14="http://schemas.microsoft.com/office/powerpoint/2010/main" val="6013810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619" y="1543051"/>
            <a:ext cx="3014663" cy="2195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7581" y="1543051"/>
            <a:ext cx="3014663" cy="2195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F11279EB-9C66-4A0D-BC3C-7E98C2E0DFF3}"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2E887C51-1624-4B39-9E76-05C1F7C22E9D}" type="slidenum">
              <a:rPr lang="de-DE"/>
              <a:pPr>
                <a:defRPr/>
              </a:pPr>
              <a:t>‹Nr.›</a:t>
            </a:fld>
            <a:endParaRPr lang="de-DE"/>
          </a:p>
        </p:txBody>
      </p:sp>
    </p:spTree>
    <p:extLst>
      <p:ext uri="{BB962C8B-B14F-4D97-AF65-F5344CB8AC3E}">
        <p14:creationId xmlns:p14="http://schemas.microsoft.com/office/powerpoint/2010/main" val="34558957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lvl1pPr>
          </a:lstStyle>
          <a:p>
            <a:pPr>
              <a:defRPr/>
            </a:pPr>
            <a:fld id="{62D688B8-CEDF-4D6F-9830-51EC0C1142EF}" type="datetime1">
              <a:rPr lang="de-DE"/>
              <a:pPr>
                <a:defRPr/>
              </a:pPr>
              <a:t>20.05.2025</a:t>
            </a:fld>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9" name="Foliennummernplatzhalter 8"/>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A77BC77-F849-476E-AFD1-C01C787A2836}" type="slidenum">
              <a:rPr lang="de-DE"/>
              <a:pPr>
                <a:defRPr/>
              </a:pPr>
              <a:t>‹Nr.›</a:t>
            </a:fld>
            <a:endParaRPr lang="de-DE"/>
          </a:p>
        </p:txBody>
      </p:sp>
    </p:spTree>
    <p:extLst>
      <p:ext uri="{BB962C8B-B14F-4D97-AF65-F5344CB8AC3E}">
        <p14:creationId xmlns:p14="http://schemas.microsoft.com/office/powerpoint/2010/main" val="19445411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lvl1pPr>
          </a:lstStyle>
          <a:p>
            <a:pPr>
              <a:defRPr/>
            </a:pPr>
            <a:fld id="{A4A3332C-2455-4D6C-9235-B672021226C0}" type="datetime1">
              <a:rPr lang="de-DE"/>
              <a:pPr>
                <a:defRPr/>
              </a:pPr>
              <a:t>20.05.2025</a:t>
            </a:fld>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5" name="Foliennummernplatzhalter 4"/>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8EB4371-4B68-4E25-B10D-1C29F0B398D1}" type="slidenum">
              <a:rPr lang="de-DE"/>
              <a:pPr>
                <a:defRPr/>
              </a:pPr>
              <a:t>‹Nr.›</a:t>
            </a:fld>
            <a:endParaRPr lang="de-DE"/>
          </a:p>
        </p:txBody>
      </p:sp>
    </p:spTree>
    <p:extLst>
      <p:ext uri="{BB962C8B-B14F-4D97-AF65-F5344CB8AC3E}">
        <p14:creationId xmlns:p14="http://schemas.microsoft.com/office/powerpoint/2010/main" val="15857145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vl1pPr>
          </a:lstStyle>
          <a:p>
            <a:pPr>
              <a:defRPr/>
            </a:pPr>
            <a:fld id="{A985B111-5488-449C-B591-63383B29FABC}" type="datetime1">
              <a:rPr lang="de-DE"/>
              <a:pPr>
                <a:defRPr/>
              </a:pPr>
              <a:t>20.05.2025</a:t>
            </a:fld>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4" name="Foliennummernplatzhalter 3"/>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3A45C815-4092-4A7A-AA5F-181C921F4E1A}" type="slidenum">
              <a:rPr lang="de-DE"/>
              <a:pPr>
                <a:defRPr/>
              </a:pPr>
              <a:t>‹Nr.›</a:t>
            </a:fld>
            <a:endParaRPr lang="de-DE"/>
          </a:p>
        </p:txBody>
      </p:sp>
    </p:spTree>
    <p:extLst>
      <p:ext uri="{BB962C8B-B14F-4D97-AF65-F5344CB8AC3E}">
        <p14:creationId xmlns:p14="http://schemas.microsoft.com/office/powerpoint/2010/main" val="19117779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204787"/>
            <a:ext cx="2256235" cy="871538"/>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9973545A-CC8F-4325-AA49-8D7442AD2A71}"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D1F0E4DD-8EB5-4309-88F8-24A792C57040}" type="slidenum">
              <a:rPr lang="de-DE"/>
              <a:pPr>
                <a:defRPr/>
              </a:pPr>
              <a:t>‹Nr.›</a:t>
            </a:fld>
            <a:endParaRPr lang="de-DE"/>
          </a:p>
        </p:txBody>
      </p:sp>
    </p:spTree>
    <p:extLst>
      <p:ext uri="{BB962C8B-B14F-4D97-AF65-F5344CB8AC3E}">
        <p14:creationId xmlns:p14="http://schemas.microsoft.com/office/powerpoint/2010/main" val="19966067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6BE2E9AC-AFCC-4109-A92F-25B8638B8D0E}"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FBD4C1F-BC85-46AA-A2F7-B1EB30E4794C}" type="slidenum">
              <a:rPr lang="de-DE"/>
              <a:pPr>
                <a:defRPr/>
              </a:pPr>
              <a:t>‹Nr.›</a:t>
            </a:fld>
            <a:endParaRPr lang="de-DE"/>
          </a:p>
        </p:txBody>
      </p:sp>
    </p:spTree>
    <p:extLst>
      <p:ext uri="{BB962C8B-B14F-4D97-AF65-F5344CB8AC3E}">
        <p14:creationId xmlns:p14="http://schemas.microsoft.com/office/powerpoint/2010/main" val="33708441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C34918F2-9CC0-4943-A010-89976D3CC9C6}"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A8CED0EB-A94D-4E08-A7DC-9E0A052CDC29}" type="slidenum">
              <a:rPr lang="de-DE"/>
              <a:pPr>
                <a:defRPr/>
              </a:pPr>
              <a:t>‹Nr.›</a:t>
            </a:fld>
            <a:endParaRPr lang="de-DE"/>
          </a:p>
        </p:txBody>
      </p:sp>
    </p:spTree>
    <p:extLst>
      <p:ext uri="{BB962C8B-B14F-4D97-AF65-F5344CB8AC3E}">
        <p14:creationId xmlns:p14="http://schemas.microsoft.com/office/powerpoint/2010/main" val="19835164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6339" y="990601"/>
            <a:ext cx="1535906" cy="2747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620" y="990601"/>
            <a:ext cx="4493419" cy="27479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6FD6FAFF-7BBA-408A-BDD9-D1707E0C107C}"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661BFFC7-9B48-4DA9-93D3-E9EBDF9A2716}" type="slidenum">
              <a:rPr lang="de-DE"/>
              <a:pPr>
                <a:defRPr/>
              </a:pPr>
              <a:t>‹Nr.›</a:t>
            </a:fld>
            <a:endParaRPr lang="de-DE"/>
          </a:p>
        </p:txBody>
      </p:sp>
    </p:spTree>
    <p:extLst>
      <p:ext uri="{BB962C8B-B14F-4D97-AF65-F5344CB8AC3E}">
        <p14:creationId xmlns:p14="http://schemas.microsoft.com/office/powerpoint/2010/main" val="33326189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7" descr="Gesetzbuch Anschnit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5250"/>
            <a:ext cx="6858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PT_Titel_v2"/>
          <p:cNvPicPr>
            <a:picLocks noChangeAspect="1" noChangeArrowheads="1"/>
          </p:cNvPicPr>
          <p:nvPr userDrawn="1"/>
        </p:nvPicPr>
        <p:blipFill>
          <a:blip r:embed="rId3" cstate="screen">
            <a:extLst>
              <a:ext uri="{28A0092B-C50C-407E-A947-70E740481C1C}">
                <a14:useLocalDpi xmlns:a14="http://schemas.microsoft.com/office/drawing/2010/main"/>
              </a:ext>
            </a:extLst>
          </a:blip>
          <a:srcRect t="1666"/>
          <a:stretch>
            <a:fillRect/>
          </a:stretch>
        </p:blipFill>
        <p:spPr bwMode="auto">
          <a:xfrm>
            <a:off x="0" y="4300538"/>
            <a:ext cx="68627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7"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67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2713435"/>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405176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80" y="141717"/>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7EA3EE5-5CE2-49C6-9B19-DCD7D321114C}"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5FDC55E1-FB4E-46BF-BB96-2C2360056168}" type="slidenum">
              <a:rPr lang="de-DE"/>
              <a:pPr>
                <a:defRPr/>
              </a:pPr>
              <a:t>‹Nr.›</a:t>
            </a:fld>
            <a:endParaRPr lang="de-DE" dirty="0"/>
          </a:p>
        </p:txBody>
      </p:sp>
    </p:spTree>
    <p:extLst>
      <p:ext uri="{BB962C8B-B14F-4D97-AF65-F5344CB8AC3E}">
        <p14:creationId xmlns:p14="http://schemas.microsoft.com/office/powerpoint/2010/main" val="8464916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4"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6"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67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796630"/>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35792122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20.04.2016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B36FEFDD-F0CB-4795-8466-C1A955AED5C1}" type="slidenum">
              <a:rPr lang="de-DE"/>
              <a:pPr>
                <a:defRPr/>
              </a:pPr>
              <a:t>‹Nr.›</a:t>
            </a:fld>
            <a:endParaRPr lang="de-DE" dirty="0"/>
          </a:p>
        </p:txBody>
      </p:sp>
    </p:spTree>
    <p:extLst>
      <p:ext uri="{BB962C8B-B14F-4D97-AF65-F5344CB8AC3E}">
        <p14:creationId xmlns:p14="http://schemas.microsoft.com/office/powerpoint/2010/main" val="13929763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786" y="141491"/>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20.04.2016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68FAC0BA-9A2E-4422-BFEC-312782365345}" type="slidenum">
              <a:rPr lang="de-DE"/>
              <a:pPr>
                <a:defRPr/>
              </a:pPr>
              <a:t>‹Nr.›</a:t>
            </a:fld>
            <a:endParaRPr lang="de-DE" dirty="0"/>
          </a:p>
        </p:txBody>
      </p:sp>
    </p:spTree>
    <p:extLst>
      <p:ext uri="{BB962C8B-B14F-4D97-AF65-F5344CB8AC3E}">
        <p14:creationId xmlns:p14="http://schemas.microsoft.com/office/powerpoint/2010/main" val="12199587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31"/>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20.04.2016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EADV Global Call to Action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8952DDEF-73B6-48F2-84CF-2693B55884B9}" type="slidenum">
              <a:rPr lang="de-DE"/>
              <a:pPr>
                <a:defRPr/>
              </a:pPr>
              <a:t>‹Nr.›</a:t>
            </a:fld>
            <a:endParaRPr lang="de-DE" dirty="0"/>
          </a:p>
        </p:txBody>
      </p:sp>
    </p:spTree>
    <p:extLst>
      <p:ext uri="{BB962C8B-B14F-4D97-AF65-F5344CB8AC3E}">
        <p14:creationId xmlns:p14="http://schemas.microsoft.com/office/powerpoint/2010/main" val="2740642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20.04.2016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829BE898-9F04-47BF-9F1F-31FE5982514C}" type="slidenum">
              <a:rPr lang="de-DE"/>
              <a:pPr>
                <a:defRPr/>
              </a:pPr>
              <a:t>‹Nr.›</a:t>
            </a:fld>
            <a:endParaRPr lang="de-DE" dirty="0"/>
          </a:p>
        </p:txBody>
      </p:sp>
    </p:spTree>
    <p:extLst>
      <p:ext uri="{BB962C8B-B14F-4D97-AF65-F5344CB8AC3E}">
        <p14:creationId xmlns:p14="http://schemas.microsoft.com/office/powerpoint/2010/main" val="4169146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cs typeface="+mn-cs"/>
              </a:defRPr>
            </a:lvl1pPr>
          </a:lstStyle>
          <a:p>
            <a:pPr>
              <a:defRPr/>
            </a:pPr>
            <a:r>
              <a:rPr lang="de-DE"/>
              <a:t>20.04.2016</a:t>
            </a:r>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cs typeface="+mn-cs"/>
              </a:defRPr>
            </a:lvl1pPr>
          </a:lstStyle>
          <a:p>
            <a:pPr>
              <a:defRPr/>
            </a:pPr>
            <a:r>
              <a:rPr lang="en-US"/>
              <a:t>SM John: EADV Global Call to Action 2016</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cs typeface="+mn-cs"/>
              </a:defRPr>
            </a:lvl1pPr>
          </a:lstStyle>
          <a:p>
            <a:pPr>
              <a:defRPr/>
            </a:pPr>
            <a:fld id="{84EFCD51-5830-4662-AD68-15362BDBF44A}" type="slidenum">
              <a:rPr lang="it-IT"/>
              <a:pPr>
                <a:defRPr/>
              </a:pPr>
              <a:t>‹Nr.›</a:t>
            </a:fld>
            <a:endParaRPr lang="it-IT"/>
          </a:p>
        </p:txBody>
      </p:sp>
    </p:spTree>
    <p:extLst>
      <p:ext uri="{BB962C8B-B14F-4D97-AF65-F5344CB8AC3E}">
        <p14:creationId xmlns:p14="http://schemas.microsoft.com/office/powerpoint/2010/main" val="4864441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cs typeface="+mn-cs"/>
              </a:defRPr>
            </a:lvl1pPr>
          </a:lstStyle>
          <a:p>
            <a:pPr>
              <a:defRPr/>
            </a:pPr>
            <a:endParaRPr lang="de-DE"/>
          </a:p>
        </p:txBody>
      </p:sp>
      <p:sp>
        <p:nvSpPr>
          <p:cNvPr id="4" name="Rectangle 5"/>
          <p:cNvSpPr>
            <a:spLocks noGrp="1" noChangeArrowheads="1"/>
          </p:cNvSpPr>
          <p:nvPr>
            <p:ph type="ftr" sz="quarter" idx="11"/>
          </p:nvPr>
        </p:nvSpPr>
        <p:spPr/>
        <p:txBody>
          <a:bodyPr/>
          <a:lstStyle>
            <a:lvl1pPr>
              <a:defRPr>
                <a:solidFill>
                  <a:srgbClr val="000000"/>
                </a:solidFill>
                <a:cs typeface="+mn-cs"/>
              </a:defRPr>
            </a:lvl1pPr>
          </a:lstStyle>
          <a:p>
            <a:pPr>
              <a:defRPr/>
            </a:pPr>
            <a:endParaRPr lang="de-DE"/>
          </a:p>
        </p:txBody>
      </p:sp>
      <p:sp>
        <p:nvSpPr>
          <p:cNvPr id="5" name="Rectangle 6"/>
          <p:cNvSpPr>
            <a:spLocks noGrp="1" noChangeArrowheads="1"/>
          </p:cNvSpPr>
          <p:nvPr>
            <p:ph type="sldNum" sz="quarter" idx="12"/>
          </p:nvPr>
        </p:nvSpPr>
        <p:spPr/>
        <p:txBody>
          <a:bodyPr/>
          <a:lstStyle>
            <a:lvl1pPr>
              <a:defRPr>
                <a:solidFill>
                  <a:srgbClr val="000000"/>
                </a:solidFill>
                <a:cs typeface="+mn-cs"/>
              </a:defRPr>
            </a:lvl1pPr>
          </a:lstStyle>
          <a:p>
            <a:pPr>
              <a:defRPr/>
            </a:pPr>
            <a:fld id="{8ACB51A2-6449-4312-9FF6-3DE28E2D0E0C}" type="slidenum">
              <a:rPr lang="de-DE"/>
              <a:pPr>
                <a:defRPr/>
              </a:pPr>
              <a:t>‹Nr.›</a:t>
            </a:fld>
            <a:endParaRPr lang="de-DE"/>
          </a:p>
        </p:txBody>
      </p:sp>
    </p:spTree>
    <p:extLst>
      <p:ext uri="{BB962C8B-B14F-4D97-AF65-F5344CB8AC3E}">
        <p14:creationId xmlns:p14="http://schemas.microsoft.com/office/powerpoint/2010/main" val="4443522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6"/>
            <a:ext cx="3408761" cy="47982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6"/>
            <a:ext cx="3409950" cy="47982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90508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01-IFA PPT-Tit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45481" y="1640682"/>
            <a:ext cx="4576763" cy="636985"/>
          </a:xfrm>
        </p:spPr>
        <p:txBody>
          <a:bodyPr bIns="0"/>
          <a:lstStyle>
            <a:lvl1pPr>
              <a:lnSpc>
                <a:spcPct val="90000"/>
              </a:lnSpc>
              <a:defRPr sz="1688"/>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1945481" y="2326481"/>
            <a:ext cx="4576763" cy="1191816"/>
          </a:xfrm>
          <a:extLst>
            <a:ext uri="{909E8E84-426E-40DD-AFC4-6F175D3DCCD1}">
              <a14:hiddenFill xmlns:a14="http://schemas.microsoft.com/office/drawing/2010/main">
                <a:solidFill>
                  <a:schemeClr val="accent1"/>
                </a:solidFill>
              </a14:hiddenFill>
            </a:ext>
          </a:extLst>
        </p:spPr>
        <p:txBody>
          <a:bodyPr/>
          <a:lstStyle>
            <a:lvl1pPr marL="0" indent="0">
              <a:buFontTx/>
              <a:buNone/>
              <a:defRPr sz="1406" b="1"/>
            </a:lvl1pPr>
          </a:lstStyle>
          <a:p>
            <a:pPr lvl="0"/>
            <a:r>
              <a:rPr lang="de-DE" noProof="0"/>
              <a:t>Untertitel</a:t>
            </a:r>
          </a:p>
        </p:txBody>
      </p:sp>
      <p:sp>
        <p:nvSpPr>
          <p:cNvPr id="5" name="Rectangle 13"/>
          <p:cNvSpPr>
            <a:spLocks noGrp="1" noChangeArrowheads="1"/>
          </p:cNvSpPr>
          <p:nvPr>
            <p:ph type="dt" sz="half" idx="10"/>
          </p:nvPr>
        </p:nvSpPr>
        <p:spPr>
          <a:xfrm>
            <a:off x="1946275" y="4683125"/>
            <a:ext cx="4487863" cy="190500"/>
          </a:xfrm>
          <a:extLst>
            <a:ext uri="{909E8E84-426E-40DD-AFC4-6F175D3DCCD1}">
              <a14:hiddenFill xmlns:a14="http://schemas.microsoft.com/office/drawing/2010/main">
                <a:solidFill>
                  <a:schemeClr val="accent1"/>
                </a:solidFill>
              </a14:hiddenFill>
            </a:ext>
          </a:extLst>
        </p:spPr>
        <p:txBody>
          <a:bodyPr anchor="t"/>
          <a:lstStyle>
            <a:lvl1pPr algn="l" defTabSz="514350" eaLnBrk="0" fontAlgn="auto" hangingPunct="0">
              <a:spcBef>
                <a:spcPts val="0"/>
              </a:spcBef>
              <a:spcAft>
                <a:spcPts val="0"/>
              </a:spcAft>
              <a:defRPr sz="900">
                <a:solidFill>
                  <a:srgbClr val="555555"/>
                </a:solidFill>
              </a:defRPr>
            </a:lvl1pPr>
          </a:lstStyle>
          <a:p>
            <a:pPr>
              <a:defRPr/>
            </a:pPr>
            <a:fld id="{74233A5C-A0EB-4F13-AF82-DABE3F7333FF}" type="datetime1">
              <a:rPr lang="de-DE"/>
              <a:pPr>
                <a:defRPr/>
              </a:pPr>
              <a:t>20.05.2025</a:t>
            </a:fld>
            <a:endParaRPr lang="de-DE"/>
          </a:p>
        </p:txBody>
      </p:sp>
      <p:sp>
        <p:nvSpPr>
          <p:cNvPr id="6" name="Rectangle 14"/>
          <p:cNvSpPr>
            <a:spLocks noGrp="1" noChangeArrowheads="1"/>
          </p:cNvSpPr>
          <p:nvPr>
            <p:ph type="ftr" sz="quarter" idx="11"/>
          </p:nvPr>
        </p:nvSpPr>
        <p:spPr>
          <a:xfrm>
            <a:off x="1946275" y="4432300"/>
            <a:ext cx="4487863" cy="195263"/>
          </a:xfrm>
          <a:extLst>
            <a:ext uri="{909E8E84-426E-40DD-AFC4-6F175D3DCCD1}">
              <a14:hiddenFill xmlns:a14="http://schemas.microsoft.com/office/drawing/2010/main">
                <a:solidFill>
                  <a:schemeClr val="accent1"/>
                </a:solidFill>
              </a14:hiddenFill>
            </a:ext>
          </a:extLst>
        </p:spPr>
        <p:txBody>
          <a:bodyPr anchor="t"/>
          <a:lstStyle>
            <a:lvl1pPr defTabSz="514350" eaLnBrk="0" fontAlgn="auto" hangingPunct="0">
              <a:spcBef>
                <a:spcPts val="0"/>
              </a:spcBef>
              <a:spcAft>
                <a:spcPts val="0"/>
              </a:spcAft>
              <a:defRPr sz="1013">
                <a:solidFill>
                  <a:srgbClr val="555555"/>
                </a:solidFill>
              </a:defRPr>
            </a:lvl1pPr>
          </a:lstStyle>
          <a:p>
            <a:pPr>
              <a:defRPr/>
            </a:pPr>
            <a:r>
              <a:rPr lang="de-DE"/>
              <a:t>GENESIS-UV, Dr. Marc Wittlich</a:t>
            </a:r>
          </a:p>
        </p:txBody>
      </p:sp>
    </p:spTree>
    <p:extLst>
      <p:ext uri="{BB962C8B-B14F-4D97-AF65-F5344CB8AC3E}">
        <p14:creationId xmlns:p14="http://schemas.microsoft.com/office/powerpoint/2010/main" val="29104890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62D93007-06D5-4670-9C08-0305434C0115}"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B49FFEE2-1854-4FE9-BEA2-B3667AD59CEC}" type="slidenum">
              <a:rPr lang="de-DE"/>
              <a:pPr>
                <a:defRPr/>
              </a:pPr>
              <a:t>‹Nr.›</a:t>
            </a:fld>
            <a:endParaRPr lang="de-DE"/>
          </a:p>
        </p:txBody>
      </p:sp>
    </p:spTree>
    <p:extLst>
      <p:ext uri="{BB962C8B-B14F-4D97-AF65-F5344CB8AC3E}">
        <p14:creationId xmlns:p14="http://schemas.microsoft.com/office/powerpoint/2010/main" val="323160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6"/>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5298E2E5-C86C-4E13-AC09-382AF465F38B}"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A5034ABD-7D9B-4B64-8404-1A0165BA92D0}" type="slidenum">
              <a:rPr lang="de-DE"/>
              <a:pPr>
                <a:defRPr/>
              </a:pPr>
              <a:t>‹Nr.›</a:t>
            </a:fld>
            <a:endParaRPr lang="de-DE" dirty="0"/>
          </a:p>
        </p:txBody>
      </p:sp>
    </p:spTree>
    <p:extLst>
      <p:ext uri="{BB962C8B-B14F-4D97-AF65-F5344CB8AC3E}">
        <p14:creationId xmlns:p14="http://schemas.microsoft.com/office/powerpoint/2010/main" val="21779822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lstStyle>
            <a:lvl1pPr algn="l">
              <a:defRPr sz="225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de-DE"/>
              <a:t>Textmasterformat bearbeiten</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1DBD19CB-07FE-430D-9EE9-7D6B8B58D0E6}"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59171937-E2AB-4519-9469-DE838517B406}" type="slidenum">
              <a:rPr lang="de-DE"/>
              <a:pPr>
                <a:defRPr/>
              </a:pPr>
              <a:t>‹Nr.›</a:t>
            </a:fld>
            <a:endParaRPr lang="de-DE"/>
          </a:p>
        </p:txBody>
      </p:sp>
    </p:spTree>
    <p:extLst>
      <p:ext uri="{BB962C8B-B14F-4D97-AF65-F5344CB8AC3E}">
        <p14:creationId xmlns:p14="http://schemas.microsoft.com/office/powerpoint/2010/main" val="973432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619"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7581"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79B469B2-42CB-4840-BA0C-A2948AAD58E9}"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B738C2F-CB5F-4FF1-BEE5-D88AD4219D2B}" type="slidenum">
              <a:rPr lang="de-DE"/>
              <a:pPr>
                <a:defRPr/>
              </a:pPr>
              <a:t>‹Nr.›</a:t>
            </a:fld>
            <a:endParaRPr lang="de-DE"/>
          </a:p>
        </p:txBody>
      </p:sp>
    </p:spTree>
    <p:extLst>
      <p:ext uri="{BB962C8B-B14F-4D97-AF65-F5344CB8AC3E}">
        <p14:creationId xmlns:p14="http://schemas.microsoft.com/office/powerpoint/2010/main" val="37504249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lvl1pPr>
          </a:lstStyle>
          <a:p>
            <a:pPr>
              <a:defRPr/>
            </a:pPr>
            <a:fld id="{4FBF9185-E1D6-4A68-828E-616705FB622D}" type="datetime1">
              <a:rPr lang="de-DE"/>
              <a:pPr>
                <a:defRPr/>
              </a:pPr>
              <a:t>20.05.2025</a:t>
            </a:fld>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9" name="Foliennummernplatzhalter 8"/>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AA869F35-A1AC-4789-A10D-7F314EDEA5D8}" type="slidenum">
              <a:rPr lang="de-DE"/>
              <a:pPr>
                <a:defRPr/>
              </a:pPr>
              <a:t>‹Nr.›</a:t>
            </a:fld>
            <a:endParaRPr lang="de-DE"/>
          </a:p>
        </p:txBody>
      </p:sp>
    </p:spTree>
    <p:extLst>
      <p:ext uri="{BB962C8B-B14F-4D97-AF65-F5344CB8AC3E}">
        <p14:creationId xmlns:p14="http://schemas.microsoft.com/office/powerpoint/2010/main" val="6738071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lvl1pPr>
          </a:lstStyle>
          <a:p>
            <a:pPr>
              <a:defRPr/>
            </a:pPr>
            <a:fld id="{1D21A396-C7E8-4D28-8618-3370935637D8}" type="datetime1">
              <a:rPr lang="de-DE"/>
              <a:pPr>
                <a:defRPr/>
              </a:pPr>
              <a:t>20.05.2025</a:t>
            </a:fld>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5" name="Foliennummernplatzhalter 4"/>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0F375F2-176B-4F4B-9354-FA831F3F71B7}" type="slidenum">
              <a:rPr lang="de-DE"/>
              <a:pPr>
                <a:defRPr/>
              </a:pPr>
              <a:t>‹Nr.›</a:t>
            </a:fld>
            <a:endParaRPr lang="de-DE"/>
          </a:p>
        </p:txBody>
      </p:sp>
    </p:spTree>
    <p:extLst>
      <p:ext uri="{BB962C8B-B14F-4D97-AF65-F5344CB8AC3E}">
        <p14:creationId xmlns:p14="http://schemas.microsoft.com/office/powerpoint/2010/main" val="19202024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vl1pPr>
          </a:lstStyle>
          <a:p>
            <a:pPr>
              <a:defRPr/>
            </a:pPr>
            <a:fld id="{FB0AF33C-473A-4D30-9DAF-BC189A83372B}" type="datetime1">
              <a:rPr lang="de-DE"/>
              <a:pPr>
                <a:defRPr/>
              </a:pPr>
              <a:t>20.05.2025</a:t>
            </a:fld>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4" name="Foliennummernplatzhalter 3"/>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97AB0AD-7FDE-4BC4-A17F-19A61F9240EA}" type="slidenum">
              <a:rPr lang="de-DE"/>
              <a:pPr>
                <a:defRPr/>
              </a:pPr>
              <a:t>‹Nr.›</a:t>
            </a:fld>
            <a:endParaRPr lang="de-DE"/>
          </a:p>
        </p:txBody>
      </p:sp>
    </p:spTree>
    <p:extLst>
      <p:ext uri="{BB962C8B-B14F-4D97-AF65-F5344CB8AC3E}">
        <p14:creationId xmlns:p14="http://schemas.microsoft.com/office/powerpoint/2010/main" val="24955196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204787"/>
            <a:ext cx="2256235" cy="871538"/>
          </a:xfrm>
        </p:spPr>
        <p:txBody>
          <a:bodyPr anchor="b"/>
          <a:lstStyle>
            <a:lvl1pPr algn="l">
              <a:defRPr sz="1125" b="1"/>
            </a:lvl1pPr>
          </a:lstStyle>
          <a:p>
            <a:r>
              <a:rPr lang="de-DE"/>
              <a:t>Titelmasterformat durch Klicken bearbeiten</a:t>
            </a:r>
          </a:p>
        </p:txBody>
      </p:sp>
      <p:sp>
        <p:nvSpPr>
          <p:cNvPr id="3" name="Inhaltsplatzhalter 2"/>
          <p:cNvSpPr>
            <a:spLocks noGrp="1"/>
          </p:cNvSpPr>
          <p:nvPr>
            <p:ph idx="1"/>
          </p:nvPr>
        </p:nvSpPr>
        <p:spPr>
          <a:xfrm>
            <a:off x="2681287" y="204790"/>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1076327"/>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8A644623-CA29-4394-93C1-9F36D13E2956}"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3E486A3-0530-42BD-A8ED-0E78C26C821D}" type="slidenum">
              <a:rPr lang="de-DE"/>
              <a:pPr>
                <a:defRPr/>
              </a:pPr>
              <a:t>‹Nr.›</a:t>
            </a:fld>
            <a:endParaRPr lang="de-DE"/>
          </a:p>
        </p:txBody>
      </p:sp>
    </p:spTree>
    <p:extLst>
      <p:ext uri="{BB962C8B-B14F-4D97-AF65-F5344CB8AC3E}">
        <p14:creationId xmlns:p14="http://schemas.microsoft.com/office/powerpoint/2010/main" val="38787846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125"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de-DE" noProof="0"/>
          </a:p>
        </p:txBody>
      </p:sp>
      <p:sp>
        <p:nvSpPr>
          <p:cNvPr id="4" name="Textplatzhalter 3"/>
          <p:cNvSpPr>
            <a:spLocks noGrp="1"/>
          </p:cNvSpPr>
          <p:nvPr>
            <p:ph type="body" sz="half" idx="2"/>
          </p:nvPr>
        </p:nvSpPr>
        <p:spPr>
          <a:xfrm>
            <a:off x="1344216" y="402550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F00721EA-7A0C-4E91-A57A-8090F72E7952}"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D1D4AAFF-AC07-4231-8E5E-BE424515C4C8}" type="slidenum">
              <a:rPr lang="de-DE"/>
              <a:pPr>
                <a:defRPr/>
              </a:pPr>
              <a:t>‹Nr.›</a:t>
            </a:fld>
            <a:endParaRPr lang="de-DE"/>
          </a:p>
        </p:txBody>
      </p:sp>
    </p:spTree>
    <p:extLst>
      <p:ext uri="{BB962C8B-B14F-4D97-AF65-F5344CB8AC3E}">
        <p14:creationId xmlns:p14="http://schemas.microsoft.com/office/powerpoint/2010/main" val="40258502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CA611A23-3BDF-4311-B0CB-D68BD75644B6}"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33D3EA7-EF43-480F-A9CA-CE256375702E}" type="slidenum">
              <a:rPr lang="de-DE"/>
              <a:pPr>
                <a:defRPr/>
              </a:pPr>
              <a:t>‹Nr.›</a:t>
            </a:fld>
            <a:endParaRPr lang="de-DE"/>
          </a:p>
        </p:txBody>
      </p:sp>
    </p:spTree>
    <p:extLst>
      <p:ext uri="{BB962C8B-B14F-4D97-AF65-F5344CB8AC3E}">
        <p14:creationId xmlns:p14="http://schemas.microsoft.com/office/powerpoint/2010/main" val="8371514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6339" y="990601"/>
            <a:ext cx="1535906" cy="2747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620" y="990601"/>
            <a:ext cx="4493419" cy="27479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1D102F6C-99D7-4A01-B47A-16AFCA41D94B}"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D7B1F97-9864-4A1F-99E7-2D5ACD2AE090}" type="slidenum">
              <a:rPr lang="de-DE"/>
              <a:pPr>
                <a:defRPr/>
              </a:pPr>
              <a:t>‹Nr.›</a:t>
            </a:fld>
            <a:endParaRPr lang="de-DE"/>
          </a:p>
        </p:txBody>
      </p:sp>
    </p:spTree>
    <p:extLst>
      <p:ext uri="{BB962C8B-B14F-4D97-AF65-F5344CB8AC3E}">
        <p14:creationId xmlns:p14="http://schemas.microsoft.com/office/powerpoint/2010/main" val="38439536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01-IFA PPT-Tit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45481" y="1640682"/>
            <a:ext cx="4576763" cy="636985"/>
          </a:xfrm>
        </p:spPr>
        <p:txBody>
          <a:bodyPr bIns="0"/>
          <a:lstStyle>
            <a:lvl1pPr>
              <a:lnSpc>
                <a:spcPct val="90000"/>
              </a:lnSpc>
              <a:defRPr sz="1688"/>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1945481" y="2326481"/>
            <a:ext cx="4576763" cy="1191816"/>
          </a:xfrm>
          <a:extLst>
            <a:ext uri="{909E8E84-426E-40DD-AFC4-6F175D3DCCD1}">
              <a14:hiddenFill xmlns:a14="http://schemas.microsoft.com/office/drawing/2010/main">
                <a:solidFill>
                  <a:schemeClr val="accent1"/>
                </a:solidFill>
              </a14:hiddenFill>
            </a:ext>
          </a:extLst>
        </p:spPr>
        <p:txBody>
          <a:bodyPr/>
          <a:lstStyle>
            <a:lvl1pPr marL="0" indent="0">
              <a:buFontTx/>
              <a:buNone/>
              <a:defRPr sz="1406" b="1"/>
            </a:lvl1pPr>
          </a:lstStyle>
          <a:p>
            <a:pPr lvl="0"/>
            <a:r>
              <a:rPr lang="de-DE" noProof="0"/>
              <a:t>Untertitel</a:t>
            </a:r>
          </a:p>
        </p:txBody>
      </p:sp>
      <p:sp>
        <p:nvSpPr>
          <p:cNvPr id="5" name="Rectangle 13"/>
          <p:cNvSpPr>
            <a:spLocks noGrp="1" noChangeArrowheads="1"/>
          </p:cNvSpPr>
          <p:nvPr>
            <p:ph type="dt" sz="half" idx="10"/>
          </p:nvPr>
        </p:nvSpPr>
        <p:spPr>
          <a:xfrm>
            <a:off x="1946275" y="4683125"/>
            <a:ext cx="4487863" cy="190500"/>
          </a:xfrm>
          <a:extLst>
            <a:ext uri="{909E8E84-426E-40DD-AFC4-6F175D3DCCD1}">
              <a14:hiddenFill xmlns:a14="http://schemas.microsoft.com/office/drawing/2010/main">
                <a:solidFill>
                  <a:schemeClr val="accent1"/>
                </a:solidFill>
              </a14:hiddenFill>
            </a:ext>
          </a:extLst>
        </p:spPr>
        <p:txBody>
          <a:bodyPr anchor="t"/>
          <a:lstStyle>
            <a:lvl1pPr algn="l" defTabSz="514350" eaLnBrk="0" fontAlgn="auto" hangingPunct="0">
              <a:spcBef>
                <a:spcPts val="0"/>
              </a:spcBef>
              <a:spcAft>
                <a:spcPts val="0"/>
              </a:spcAft>
              <a:defRPr sz="900">
                <a:solidFill>
                  <a:srgbClr val="555555"/>
                </a:solidFill>
              </a:defRPr>
            </a:lvl1pPr>
          </a:lstStyle>
          <a:p>
            <a:pPr>
              <a:defRPr/>
            </a:pPr>
            <a:fld id="{3066ED8A-D259-4680-9ED3-BFA6FE8738E6}" type="datetime1">
              <a:rPr lang="de-DE"/>
              <a:pPr>
                <a:defRPr/>
              </a:pPr>
              <a:t>20.05.2025</a:t>
            </a:fld>
            <a:endParaRPr lang="de-DE"/>
          </a:p>
        </p:txBody>
      </p:sp>
      <p:sp>
        <p:nvSpPr>
          <p:cNvPr id="6" name="Rectangle 14"/>
          <p:cNvSpPr>
            <a:spLocks noGrp="1" noChangeArrowheads="1"/>
          </p:cNvSpPr>
          <p:nvPr>
            <p:ph type="ftr" sz="quarter" idx="11"/>
          </p:nvPr>
        </p:nvSpPr>
        <p:spPr>
          <a:xfrm>
            <a:off x="1946275" y="4432300"/>
            <a:ext cx="4487863" cy="195263"/>
          </a:xfrm>
          <a:extLst>
            <a:ext uri="{909E8E84-426E-40DD-AFC4-6F175D3DCCD1}">
              <a14:hiddenFill xmlns:a14="http://schemas.microsoft.com/office/drawing/2010/main">
                <a:solidFill>
                  <a:schemeClr val="accent1"/>
                </a:solidFill>
              </a14:hiddenFill>
            </a:ext>
          </a:extLst>
        </p:spPr>
        <p:txBody>
          <a:bodyPr anchor="t"/>
          <a:lstStyle>
            <a:lvl1pPr defTabSz="514350" eaLnBrk="0" fontAlgn="auto" hangingPunct="0">
              <a:spcBef>
                <a:spcPts val="0"/>
              </a:spcBef>
              <a:spcAft>
                <a:spcPts val="0"/>
              </a:spcAft>
              <a:defRPr sz="1013">
                <a:solidFill>
                  <a:srgbClr val="555555"/>
                </a:solidFill>
              </a:defRPr>
            </a:lvl1pPr>
          </a:lstStyle>
          <a:p>
            <a:pPr>
              <a:defRPr/>
            </a:pPr>
            <a:r>
              <a:rPr lang="de-DE"/>
              <a:t>GENESIS-UV, Dr. Marc Wittlich</a:t>
            </a:r>
          </a:p>
        </p:txBody>
      </p:sp>
    </p:spTree>
    <p:extLst>
      <p:ext uri="{BB962C8B-B14F-4D97-AF65-F5344CB8AC3E}">
        <p14:creationId xmlns:p14="http://schemas.microsoft.com/office/powerpoint/2010/main" val="227908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75" y="141711"/>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93A3465-8E65-478B-8C0D-9FF949C56B38}"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DC01D1E7-FBE1-49C4-BCAA-6E9141BABF0C}" type="slidenum">
              <a:rPr lang="de-DE"/>
              <a:pPr>
                <a:defRPr/>
              </a:pPr>
              <a:t>‹Nr.›</a:t>
            </a:fld>
            <a:endParaRPr lang="de-DE" dirty="0"/>
          </a:p>
        </p:txBody>
      </p:sp>
    </p:spTree>
    <p:extLst>
      <p:ext uri="{BB962C8B-B14F-4D97-AF65-F5344CB8AC3E}">
        <p14:creationId xmlns:p14="http://schemas.microsoft.com/office/powerpoint/2010/main" val="132339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6F2B2E8D-6F32-4077-8BC4-29A7E842574C}"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3BBE39C3-9EAE-40A2-9769-4C60ACB34A5C}" type="slidenum">
              <a:rPr lang="de-DE"/>
              <a:pPr>
                <a:defRPr/>
              </a:pPr>
              <a:t>‹Nr.›</a:t>
            </a:fld>
            <a:endParaRPr lang="de-DE" dirty="0"/>
          </a:p>
        </p:txBody>
      </p:sp>
    </p:spTree>
    <p:extLst>
      <p:ext uri="{BB962C8B-B14F-4D97-AF65-F5344CB8AC3E}">
        <p14:creationId xmlns:p14="http://schemas.microsoft.com/office/powerpoint/2010/main" val="26820643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70FAC39A-9737-42B1-BE4B-B87B8435303F}"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55A00A7-AAE5-48EB-A549-50B5FC2A0B7C}" type="slidenum">
              <a:rPr lang="de-DE"/>
              <a:pPr>
                <a:defRPr/>
              </a:pPr>
              <a:t>‹Nr.›</a:t>
            </a:fld>
            <a:endParaRPr lang="de-DE"/>
          </a:p>
        </p:txBody>
      </p:sp>
    </p:spTree>
    <p:extLst>
      <p:ext uri="{BB962C8B-B14F-4D97-AF65-F5344CB8AC3E}">
        <p14:creationId xmlns:p14="http://schemas.microsoft.com/office/powerpoint/2010/main" val="3224331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lstStyle>
            <a:lvl1pPr algn="l">
              <a:defRPr sz="225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de-DE"/>
              <a:t>Textmasterformat bearbeiten</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DDF2BCAD-8C40-472F-8D54-07A2C77759E2}"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9B53B81-FD7B-4B1B-8B0F-21C11E0F6150}" type="slidenum">
              <a:rPr lang="de-DE"/>
              <a:pPr>
                <a:defRPr/>
              </a:pPr>
              <a:t>‹Nr.›</a:t>
            </a:fld>
            <a:endParaRPr lang="de-DE"/>
          </a:p>
        </p:txBody>
      </p:sp>
    </p:spTree>
    <p:extLst>
      <p:ext uri="{BB962C8B-B14F-4D97-AF65-F5344CB8AC3E}">
        <p14:creationId xmlns:p14="http://schemas.microsoft.com/office/powerpoint/2010/main" val="7041380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619"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7581"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D7E5F813-E192-4BDE-A25B-9A9BF7AD4B13}"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C8A7EC0D-87E8-40D8-BC19-CEB57E019073}" type="slidenum">
              <a:rPr lang="de-DE"/>
              <a:pPr>
                <a:defRPr/>
              </a:pPr>
              <a:t>‹Nr.›</a:t>
            </a:fld>
            <a:endParaRPr lang="de-DE"/>
          </a:p>
        </p:txBody>
      </p:sp>
    </p:spTree>
    <p:extLst>
      <p:ext uri="{BB962C8B-B14F-4D97-AF65-F5344CB8AC3E}">
        <p14:creationId xmlns:p14="http://schemas.microsoft.com/office/powerpoint/2010/main" val="21001970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lvl1pPr>
          </a:lstStyle>
          <a:p>
            <a:pPr>
              <a:defRPr/>
            </a:pPr>
            <a:fld id="{208C9024-8F86-4564-A345-5590ACF1A404}" type="datetime1">
              <a:rPr lang="de-DE"/>
              <a:pPr>
                <a:defRPr/>
              </a:pPr>
              <a:t>20.05.2025</a:t>
            </a:fld>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9" name="Foliennummernplatzhalter 8"/>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DE347439-913A-4318-95C9-609A7A97279D}" type="slidenum">
              <a:rPr lang="de-DE"/>
              <a:pPr>
                <a:defRPr/>
              </a:pPr>
              <a:t>‹Nr.›</a:t>
            </a:fld>
            <a:endParaRPr lang="de-DE"/>
          </a:p>
        </p:txBody>
      </p:sp>
    </p:spTree>
    <p:extLst>
      <p:ext uri="{BB962C8B-B14F-4D97-AF65-F5344CB8AC3E}">
        <p14:creationId xmlns:p14="http://schemas.microsoft.com/office/powerpoint/2010/main" val="22892882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lvl1pPr>
          </a:lstStyle>
          <a:p>
            <a:pPr>
              <a:defRPr/>
            </a:pPr>
            <a:fld id="{EF50B713-683A-4777-8D03-33611D30F1D5}" type="datetime1">
              <a:rPr lang="de-DE"/>
              <a:pPr>
                <a:defRPr/>
              </a:pPr>
              <a:t>20.05.2025</a:t>
            </a:fld>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5" name="Foliennummernplatzhalter 4"/>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A85ADE9-0F96-4960-B5D1-B7D77D94E07F}" type="slidenum">
              <a:rPr lang="de-DE"/>
              <a:pPr>
                <a:defRPr/>
              </a:pPr>
              <a:t>‹Nr.›</a:t>
            </a:fld>
            <a:endParaRPr lang="de-DE"/>
          </a:p>
        </p:txBody>
      </p:sp>
    </p:spTree>
    <p:extLst>
      <p:ext uri="{BB962C8B-B14F-4D97-AF65-F5344CB8AC3E}">
        <p14:creationId xmlns:p14="http://schemas.microsoft.com/office/powerpoint/2010/main" val="1800540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vl1pPr>
          </a:lstStyle>
          <a:p>
            <a:pPr>
              <a:defRPr/>
            </a:pPr>
            <a:fld id="{0DE51F63-386E-44FB-9CAA-BE1DBE8D51F8}" type="datetime1">
              <a:rPr lang="de-DE"/>
              <a:pPr>
                <a:defRPr/>
              </a:pPr>
              <a:t>20.05.2025</a:t>
            </a:fld>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4" name="Foliennummernplatzhalter 3"/>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29E0BCF5-D70E-4B74-8425-477A6A72D3CB}" type="slidenum">
              <a:rPr lang="de-DE"/>
              <a:pPr>
                <a:defRPr/>
              </a:pPr>
              <a:t>‹Nr.›</a:t>
            </a:fld>
            <a:endParaRPr lang="de-DE"/>
          </a:p>
        </p:txBody>
      </p:sp>
    </p:spTree>
    <p:extLst>
      <p:ext uri="{BB962C8B-B14F-4D97-AF65-F5344CB8AC3E}">
        <p14:creationId xmlns:p14="http://schemas.microsoft.com/office/powerpoint/2010/main" val="14431900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204787"/>
            <a:ext cx="2256235" cy="871538"/>
          </a:xfrm>
        </p:spPr>
        <p:txBody>
          <a:bodyPr anchor="b"/>
          <a:lstStyle>
            <a:lvl1pPr algn="l">
              <a:defRPr sz="1125" b="1"/>
            </a:lvl1pPr>
          </a:lstStyle>
          <a:p>
            <a:r>
              <a:rPr lang="de-DE"/>
              <a:t>Titelmasterformat durch Klicken bearbeiten</a:t>
            </a:r>
          </a:p>
        </p:txBody>
      </p:sp>
      <p:sp>
        <p:nvSpPr>
          <p:cNvPr id="3" name="Inhaltsplatzhalter 2"/>
          <p:cNvSpPr>
            <a:spLocks noGrp="1"/>
          </p:cNvSpPr>
          <p:nvPr>
            <p:ph idx="1"/>
          </p:nvPr>
        </p:nvSpPr>
        <p:spPr>
          <a:xfrm>
            <a:off x="2681287" y="204790"/>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1076327"/>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21A0F9C0-932B-4F60-ABFE-226DA39E4108}"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22700AC0-AA6E-4DCB-A423-B72264E8AB94}" type="slidenum">
              <a:rPr lang="de-DE"/>
              <a:pPr>
                <a:defRPr/>
              </a:pPr>
              <a:t>‹Nr.›</a:t>
            </a:fld>
            <a:endParaRPr lang="de-DE"/>
          </a:p>
        </p:txBody>
      </p:sp>
    </p:spTree>
    <p:extLst>
      <p:ext uri="{BB962C8B-B14F-4D97-AF65-F5344CB8AC3E}">
        <p14:creationId xmlns:p14="http://schemas.microsoft.com/office/powerpoint/2010/main" val="38296989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125"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de-DE" noProof="0"/>
          </a:p>
        </p:txBody>
      </p:sp>
      <p:sp>
        <p:nvSpPr>
          <p:cNvPr id="4" name="Textplatzhalter 3"/>
          <p:cNvSpPr>
            <a:spLocks noGrp="1"/>
          </p:cNvSpPr>
          <p:nvPr>
            <p:ph type="body" sz="half" idx="2"/>
          </p:nvPr>
        </p:nvSpPr>
        <p:spPr>
          <a:xfrm>
            <a:off x="1344216" y="402550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FDF5ED0E-577C-47D3-B0EF-FA5A0DE184A9}"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B470F00F-347A-4B74-94D4-84863F4F8573}" type="slidenum">
              <a:rPr lang="de-DE"/>
              <a:pPr>
                <a:defRPr/>
              </a:pPr>
              <a:t>‹Nr.›</a:t>
            </a:fld>
            <a:endParaRPr lang="de-DE"/>
          </a:p>
        </p:txBody>
      </p:sp>
    </p:spTree>
    <p:extLst>
      <p:ext uri="{BB962C8B-B14F-4D97-AF65-F5344CB8AC3E}">
        <p14:creationId xmlns:p14="http://schemas.microsoft.com/office/powerpoint/2010/main" val="16523383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608C813E-557E-4209-8D41-554E0C184D4F}"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B27E4E2F-2B9E-4E6B-816D-61B4E2706193}" type="slidenum">
              <a:rPr lang="de-DE"/>
              <a:pPr>
                <a:defRPr/>
              </a:pPr>
              <a:t>‹Nr.›</a:t>
            </a:fld>
            <a:endParaRPr lang="de-DE"/>
          </a:p>
        </p:txBody>
      </p:sp>
    </p:spTree>
    <p:extLst>
      <p:ext uri="{BB962C8B-B14F-4D97-AF65-F5344CB8AC3E}">
        <p14:creationId xmlns:p14="http://schemas.microsoft.com/office/powerpoint/2010/main" val="13017398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6339" y="990601"/>
            <a:ext cx="1535906" cy="2747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620" y="990601"/>
            <a:ext cx="4493419" cy="27479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1B0E0D58-8553-4CA7-B612-6896295998E0}"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41687C76-5E23-43BE-B945-9559328A3336}" type="slidenum">
              <a:rPr lang="de-DE"/>
              <a:pPr>
                <a:defRPr/>
              </a:pPr>
              <a:t>‹Nr.›</a:t>
            </a:fld>
            <a:endParaRPr lang="de-DE"/>
          </a:p>
        </p:txBody>
      </p:sp>
    </p:spTree>
    <p:extLst>
      <p:ext uri="{BB962C8B-B14F-4D97-AF65-F5344CB8AC3E}">
        <p14:creationId xmlns:p14="http://schemas.microsoft.com/office/powerpoint/2010/main" val="2502023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F929D1B0-6BE7-4152-BCBC-DCD097B23415}"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2C3B3EC9-A029-4F14-841B-5549B3895BCD}" type="slidenum">
              <a:rPr lang="it-IT"/>
              <a:pPr>
                <a:defRPr/>
              </a:pPr>
              <a:t>‹Nr.›</a:t>
            </a:fld>
            <a:endParaRPr lang="it-IT"/>
          </a:p>
        </p:txBody>
      </p:sp>
    </p:spTree>
    <p:extLst>
      <p:ext uri="{BB962C8B-B14F-4D97-AF65-F5344CB8AC3E}">
        <p14:creationId xmlns:p14="http://schemas.microsoft.com/office/powerpoint/2010/main" val="672609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4198185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580762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4600602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547079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7016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5597450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50015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19586339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30874720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8780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D7CF4A31-88B4-4980-9DAA-702E2FAD2A3B}"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6F10349-6E56-4576-9BA1-B96B579527E4}" type="slidenum">
              <a:rPr lang="de-DE"/>
              <a:pPr>
                <a:defRPr/>
              </a:pPr>
              <a:t>‹Nr.›</a:t>
            </a:fld>
            <a:endParaRPr lang="de-DE" dirty="0"/>
          </a:p>
        </p:txBody>
      </p:sp>
    </p:spTree>
    <p:extLst>
      <p:ext uri="{BB962C8B-B14F-4D97-AF65-F5344CB8AC3E}">
        <p14:creationId xmlns:p14="http://schemas.microsoft.com/office/powerpoint/2010/main" val="4919949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431008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549959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2254004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8328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3029517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42071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738336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9821645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2571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38100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71" y="141711"/>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3CA59CC-DFA2-4D08-AC6B-B4E5A99DAECE}"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B6001A66-7B14-4A0F-8D97-866494F06F73}" type="slidenum">
              <a:rPr lang="de-DE"/>
              <a:pPr>
                <a:defRPr/>
              </a:pPr>
              <a:t>‹Nr.›</a:t>
            </a:fld>
            <a:endParaRPr lang="de-DE" dirty="0"/>
          </a:p>
        </p:txBody>
      </p:sp>
    </p:spTree>
    <p:extLst>
      <p:ext uri="{BB962C8B-B14F-4D97-AF65-F5344CB8AC3E}">
        <p14:creationId xmlns:p14="http://schemas.microsoft.com/office/powerpoint/2010/main" val="248199350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32202264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83352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946645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249731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Only">
  <p:cSld name="Inhal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3184" name="Bitmap" r:id="rId3" imgW="1209524" imgH="1028844" progId="Paint.Picture">
                  <p:embed/>
                </p:oleObj>
              </mc:Choice>
              <mc:Fallback>
                <p:oleObj name="Bitmap" r:id="rId3" imgW="1209524" imgH="1028844" progId="Paint.Picture">
                  <p:embed/>
                  <p:pic>
                    <p:nvPicPr>
                      <p:cNvPr id="0" name=""/>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5"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7"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 name="Inhaltsplatzhalter 1"/>
          <p:cNvSpPr>
            <a:spLocks noGrp="1"/>
          </p:cNvSpPr>
          <p:nvPr>
            <p:ph/>
          </p:nvPr>
        </p:nvSpPr>
        <p:spPr>
          <a:xfrm>
            <a:off x="342900" y="205979"/>
            <a:ext cx="6172200" cy="4388644"/>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2"/>
          <p:cNvSpPr>
            <a:spLocks noGrp="1"/>
          </p:cNvSpPr>
          <p:nvPr>
            <p:ph type="dt" sz="half" idx="10"/>
          </p:nvPr>
        </p:nvSpPr>
        <p:spPr>
          <a:xfrm>
            <a:off x="342900" y="4684713"/>
            <a:ext cx="1600200" cy="357187"/>
          </a:xfrm>
          <a:prstGeom prst="rect">
            <a:avLst/>
          </a:prstGeom>
        </p:spPr>
        <p:txBody>
          <a:bodyPr/>
          <a:lstStyle>
            <a:lvl1pPr eaLnBrk="1" hangingPunct="1">
              <a:defRPr i="1">
                <a:solidFill>
                  <a:srgbClr val="000000"/>
                </a:solidFill>
                <a:latin typeface="Arial" charset="0"/>
                <a:ea typeface="ＭＳ Ｐゴシック" charset="0"/>
                <a:cs typeface="ＭＳ Ｐゴシック" charset="0"/>
              </a:defRPr>
            </a:lvl1pPr>
          </a:lstStyle>
          <a:p>
            <a:pPr>
              <a:defRPr/>
            </a:pPr>
            <a:endParaRPr lang="de-DE"/>
          </a:p>
        </p:txBody>
      </p:sp>
      <p:sp>
        <p:nvSpPr>
          <p:cNvPr id="9" name="Fußzeilenplatzhalter 3"/>
          <p:cNvSpPr>
            <a:spLocks noGrp="1"/>
          </p:cNvSpPr>
          <p:nvPr>
            <p:ph type="ftr" sz="quarter" idx="11"/>
          </p:nvPr>
        </p:nvSpPr>
        <p:spPr>
          <a:xfrm>
            <a:off x="2343150" y="4684713"/>
            <a:ext cx="2171700" cy="357187"/>
          </a:xfrm>
          <a:prstGeom prst="rect">
            <a:avLst/>
          </a:prstGeom>
        </p:spPr>
        <p:txBody>
          <a:bodyPr/>
          <a:lstStyle>
            <a:lvl1pPr eaLnBrk="1" hangingPunct="1">
              <a:defRPr i="1">
                <a:solidFill>
                  <a:srgbClr val="000000"/>
                </a:solidFill>
                <a:latin typeface="Arial" charset="0"/>
                <a:ea typeface="ＭＳ Ｐゴシック" charset="0"/>
                <a:cs typeface="ＭＳ Ｐゴシック" charset="0"/>
              </a:defRPr>
            </a:lvl1pPr>
          </a:lstStyle>
          <a:p>
            <a:pPr>
              <a:defRPr/>
            </a:pPr>
            <a:endParaRPr lang="de-DE"/>
          </a:p>
        </p:txBody>
      </p:sp>
      <p:sp>
        <p:nvSpPr>
          <p:cNvPr id="10" name="Foliennummernplatzhalter 4"/>
          <p:cNvSpPr>
            <a:spLocks noGrp="1"/>
          </p:cNvSpPr>
          <p:nvPr>
            <p:ph type="sldNum" sz="quarter" idx="12"/>
          </p:nvPr>
        </p:nvSpPr>
        <p:spPr>
          <a:xfrm>
            <a:off x="4914900" y="4684713"/>
            <a:ext cx="16002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i="1">
                <a:solidFill>
                  <a:srgbClr val="000000"/>
                </a:solidFill>
                <a:latin typeface="Arial" charset="0"/>
              </a:defRPr>
            </a:lvl1pPr>
          </a:lstStyle>
          <a:p>
            <a:pPr>
              <a:defRPr/>
            </a:pPr>
            <a:fld id="{8CF9AC60-0588-4173-8002-B94A71823827}" type="slidenum">
              <a:rPr lang="de-DE" altLang="de-DE"/>
              <a:pPr>
                <a:defRPr/>
              </a:pPr>
              <a:t>‹Nr.›</a:t>
            </a:fld>
            <a:endParaRPr lang="de-DE" altLang="de-DE"/>
          </a:p>
        </p:txBody>
      </p:sp>
    </p:spTree>
    <p:extLst>
      <p:ext uri="{BB962C8B-B14F-4D97-AF65-F5344CB8AC3E}">
        <p14:creationId xmlns:p14="http://schemas.microsoft.com/office/powerpoint/2010/main" val="257963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40445334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29615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40693192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68945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9597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1"/>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BF75EA8A-39A7-498E-A05C-AF313295C762}"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98969BB0-AE07-4BEB-8BF1-F27036280063}" type="slidenum">
              <a:rPr lang="de-DE"/>
              <a:pPr>
                <a:defRPr/>
              </a:pPr>
              <a:t>‹Nr.›</a:t>
            </a:fld>
            <a:endParaRPr lang="de-DE" dirty="0"/>
          </a:p>
        </p:txBody>
      </p:sp>
    </p:spTree>
    <p:extLst>
      <p:ext uri="{BB962C8B-B14F-4D97-AF65-F5344CB8AC3E}">
        <p14:creationId xmlns:p14="http://schemas.microsoft.com/office/powerpoint/2010/main" val="7652775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15802744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988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420497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9988481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728988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6684090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822005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p:spPr>
        <p:txBody>
          <a:bodyPr/>
          <a:lstStyle/>
          <a:p>
            <a:r>
              <a:rPr lang="de-DE"/>
              <a:t>Titelmasterformat durch Klicken bearbeiten</a:t>
            </a:r>
          </a:p>
        </p:txBody>
      </p:sp>
      <p:sp>
        <p:nvSpPr>
          <p:cNvPr id="3" name="Untertitel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D46CDA3-35D1-4458-90DD-2956B17755E7}" type="slidenum">
              <a:rPr lang="de-DE"/>
              <a:pPr>
                <a:defRPr/>
              </a:pPr>
              <a:t>‹Nr.›</a:t>
            </a:fld>
            <a:endParaRPr lang="de-DE"/>
          </a:p>
        </p:txBody>
      </p:sp>
    </p:spTree>
    <p:extLst>
      <p:ext uri="{BB962C8B-B14F-4D97-AF65-F5344CB8AC3E}">
        <p14:creationId xmlns:p14="http://schemas.microsoft.com/office/powerpoint/2010/main" val="2295745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2E8E3AA-8821-48E4-B992-8E06CF5937C0}" type="slidenum">
              <a:rPr lang="de-DE"/>
              <a:pPr>
                <a:defRPr/>
              </a:pPr>
              <a:t>‹Nr.›</a:t>
            </a:fld>
            <a:endParaRPr lang="de-DE"/>
          </a:p>
        </p:txBody>
      </p:sp>
    </p:spTree>
    <p:extLst>
      <p:ext uri="{BB962C8B-B14F-4D97-AF65-F5344CB8AC3E}">
        <p14:creationId xmlns:p14="http://schemas.microsoft.com/office/powerpoint/2010/main" val="124979921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nchor="t"/>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378F387-0D60-400C-B4F6-9ED3CABFFE82}" type="slidenum">
              <a:rPr lang="de-DE"/>
              <a:pPr>
                <a:defRPr/>
              </a:pPr>
              <a:t>‹Nr.›</a:t>
            </a:fld>
            <a:endParaRPr lang="de-DE"/>
          </a:p>
        </p:txBody>
      </p:sp>
    </p:spTree>
    <p:extLst>
      <p:ext uri="{BB962C8B-B14F-4D97-AF65-F5344CB8AC3E}">
        <p14:creationId xmlns:p14="http://schemas.microsoft.com/office/powerpoint/2010/main" val="728115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BAE9C94F-7E9E-4DA4-8016-3A071AA0E8FA}"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A854F2DC-05A1-42CC-B225-1DF810BACD0C}" type="slidenum">
              <a:rPr lang="de-DE"/>
              <a:pPr>
                <a:defRPr/>
              </a:pPr>
              <a:t>‹Nr.›</a:t>
            </a:fld>
            <a:endParaRPr lang="de-DE" dirty="0"/>
          </a:p>
        </p:txBody>
      </p:sp>
    </p:spTree>
    <p:extLst>
      <p:ext uri="{BB962C8B-B14F-4D97-AF65-F5344CB8AC3E}">
        <p14:creationId xmlns:p14="http://schemas.microsoft.com/office/powerpoint/2010/main" val="3352288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ED11D3E9-B2E0-411D-BD42-D3CC7A3D39F4}" type="slidenum">
              <a:rPr lang="de-DE"/>
              <a:pPr>
                <a:defRPr/>
              </a:pPr>
              <a:t>‹Nr.›</a:t>
            </a:fld>
            <a:endParaRPr lang="de-DE"/>
          </a:p>
        </p:txBody>
      </p:sp>
    </p:spTree>
    <p:extLst>
      <p:ext uri="{BB962C8B-B14F-4D97-AF65-F5344CB8AC3E}">
        <p14:creationId xmlns:p14="http://schemas.microsoft.com/office/powerpoint/2010/main" val="26062237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Textmasterformate durch Klicken bearbeiten</a:t>
            </a:r>
          </a:p>
        </p:txBody>
      </p:sp>
      <p:sp>
        <p:nvSpPr>
          <p:cNvPr id="4" name="Inhaltsplatzhalt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Textmasterformate durch Klicken bearbeiten</a:t>
            </a:r>
          </a:p>
        </p:txBody>
      </p:sp>
      <p:sp>
        <p:nvSpPr>
          <p:cNvPr id="6" name="Inhaltsplatzhalt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8" name="Fußzeilenplatzhalter 7"/>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9" name="Foliennummernplatzhalter 8"/>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B7FEECB3-EADA-4437-920D-7717F348C859}" type="slidenum">
              <a:rPr lang="de-DE"/>
              <a:pPr>
                <a:defRPr/>
              </a:pPr>
              <a:t>‹Nr.›</a:t>
            </a:fld>
            <a:endParaRPr lang="de-DE"/>
          </a:p>
        </p:txBody>
      </p:sp>
    </p:spTree>
    <p:extLst>
      <p:ext uri="{BB962C8B-B14F-4D97-AF65-F5344CB8AC3E}">
        <p14:creationId xmlns:p14="http://schemas.microsoft.com/office/powerpoint/2010/main" val="30789922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4" name="Fußzeilenplatzhalter 3"/>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5" name="Foliennummernplatzhalter 4"/>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D3B707C-D2D0-480D-A919-8CD06C050572}" type="slidenum">
              <a:rPr lang="de-DE"/>
              <a:pPr>
                <a:defRPr/>
              </a:pPr>
              <a:t>‹Nr.›</a:t>
            </a:fld>
            <a:endParaRPr lang="de-DE"/>
          </a:p>
        </p:txBody>
      </p:sp>
    </p:spTree>
    <p:extLst>
      <p:ext uri="{BB962C8B-B14F-4D97-AF65-F5344CB8AC3E}">
        <p14:creationId xmlns:p14="http://schemas.microsoft.com/office/powerpoint/2010/main" val="38494114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3" name="Fußzeilenplatzhalter 2"/>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4" name="Foliennummernplatzhalter 3"/>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0B3FF0F5-60EA-4C03-BA02-43A92C5AA38B}" type="slidenum">
              <a:rPr lang="de-DE"/>
              <a:pPr>
                <a:defRPr/>
              </a:pPr>
              <a:t>‹Nr.›</a:t>
            </a:fld>
            <a:endParaRPr lang="de-DE"/>
          </a:p>
        </p:txBody>
      </p:sp>
    </p:spTree>
    <p:extLst>
      <p:ext uri="{BB962C8B-B14F-4D97-AF65-F5344CB8AC3E}">
        <p14:creationId xmlns:p14="http://schemas.microsoft.com/office/powerpoint/2010/main" val="384074124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7A0348A7-3F93-43BC-B8E2-F84E8E2A0105}" type="slidenum">
              <a:rPr lang="de-DE"/>
              <a:pPr>
                <a:defRPr/>
              </a:pPr>
              <a:t>‹Nr.›</a:t>
            </a:fld>
            <a:endParaRPr lang="de-DE"/>
          </a:p>
        </p:txBody>
      </p:sp>
    </p:spTree>
    <p:extLst>
      <p:ext uri="{BB962C8B-B14F-4D97-AF65-F5344CB8AC3E}">
        <p14:creationId xmlns:p14="http://schemas.microsoft.com/office/powerpoint/2010/main" val="14889724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8C5F4CE9-1EA6-4C53-BF6A-DEBCE1F32E2F}" type="slidenum">
              <a:rPr lang="de-DE"/>
              <a:pPr>
                <a:defRPr/>
              </a:pPr>
              <a:t>‹Nr.›</a:t>
            </a:fld>
            <a:endParaRPr lang="de-DE"/>
          </a:p>
        </p:txBody>
      </p:sp>
    </p:spTree>
    <p:extLst>
      <p:ext uri="{BB962C8B-B14F-4D97-AF65-F5344CB8AC3E}">
        <p14:creationId xmlns:p14="http://schemas.microsoft.com/office/powerpoint/2010/main" val="26377592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BAB61D7-96E9-4846-9868-89C939E96B41}" type="slidenum">
              <a:rPr lang="de-DE"/>
              <a:pPr>
                <a:defRPr/>
              </a:pPr>
              <a:t>‹Nr.›</a:t>
            </a:fld>
            <a:endParaRPr lang="de-DE"/>
          </a:p>
        </p:txBody>
      </p:sp>
    </p:spTree>
    <p:extLst>
      <p:ext uri="{BB962C8B-B14F-4D97-AF65-F5344CB8AC3E}">
        <p14:creationId xmlns:p14="http://schemas.microsoft.com/office/powerpoint/2010/main" val="2908774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205979"/>
            <a:ext cx="4514850" cy="4388644"/>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5262F4F-4BD6-4FF4-80CD-2672C2A68E36}" type="slidenum">
              <a:rPr lang="de-DE"/>
              <a:pPr>
                <a:defRPr/>
              </a:pPr>
              <a:t>‹Nr.›</a:t>
            </a:fld>
            <a:endParaRPr lang="de-DE"/>
          </a:p>
        </p:txBody>
      </p:sp>
    </p:spTree>
    <p:extLst>
      <p:ext uri="{BB962C8B-B14F-4D97-AF65-F5344CB8AC3E}">
        <p14:creationId xmlns:p14="http://schemas.microsoft.com/office/powerpoint/2010/main" val="364564483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114300"/>
            <a:ext cx="5353050" cy="628650"/>
          </a:xfrm>
        </p:spPr>
        <p:txBody>
          <a:bodyPr/>
          <a:lstStyle/>
          <a:p>
            <a:r>
              <a:rPr lang="en-US"/>
              <a:t>Click to edit Master title style</a:t>
            </a:r>
          </a:p>
        </p:txBody>
      </p:sp>
      <p:sp>
        <p:nvSpPr>
          <p:cNvPr id="3" name="Content Placeholder 2"/>
          <p:cNvSpPr>
            <a:spLocks noGrp="1"/>
          </p:cNvSpPr>
          <p:nvPr>
            <p:ph idx="1"/>
          </p:nvPr>
        </p:nvSpPr>
        <p:spPr>
          <a:xfrm>
            <a:off x="457200" y="964692"/>
            <a:ext cx="5886450" cy="3372703"/>
          </a:xfrm>
        </p:spPr>
        <p:txBody>
          <a:bodyPr/>
          <a:lstStyle>
            <a:lvl1pPr marL="175022" indent="-175022">
              <a:buFont typeface="Arial" pitchFamily="34" charset="0"/>
              <a:buChar char="•"/>
              <a:defRPr sz="1500" b="0">
                <a:solidFill>
                  <a:srgbClr val="414142"/>
                </a:solidFill>
              </a:defRPr>
            </a:lvl1pPr>
            <a:lvl2pPr marL="429816" indent="-217885">
              <a:buFont typeface="Arial" pitchFamily="34" charset="0"/>
              <a:buChar char="–"/>
              <a:defRPr sz="1350"/>
            </a:lvl2pPr>
            <a:lvl3pPr marL="598885" indent="-169069">
              <a:buFont typeface="Wingdings" pitchFamily="2" charset="2"/>
              <a:buChar char="§"/>
              <a:defRPr sz="1200"/>
            </a:lvl3pPr>
            <a:lvl4pPr marL="772716" indent="-173831">
              <a:buFont typeface="Courier New" pitchFamily="49" charset="0"/>
              <a:buChar char="o"/>
              <a:defRPr sz="1050"/>
            </a:lvl4pPr>
            <a:lvl5pPr marL="941785" indent="-169069">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83894"/>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223624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CFF20904-DDA6-48BF-B072-24807BC3E9BB}"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340AFFCE-B721-4EAB-8B9A-1DE81A0F680C}" type="slidenum">
              <a:rPr lang="it-IT"/>
              <a:pPr>
                <a:defRPr/>
              </a:pPr>
              <a:t>‹Nr.›</a:t>
            </a:fld>
            <a:endParaRPr lang="it-IT"/>
          </a:p>
        </p:txBody>
      </p:sp>
    </p:spTree>
    <p:extLst>
      <p:ext uri="{BB962C8B-B14F-4D97-AF65-F5344CB8AC3E}">
        <p14:creationId xmlns:p14="http://schemas.microsoft.com/office/powerpoint/2010/main" val="41246272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0440298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357075172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852011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84583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21121340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1352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22487023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159666288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1345509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9497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29C24BF-9338-4A15-80DC-E0FFB15F2FFA}"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37B0565-D074-4214-A114-FDCAE862A7C7}" type="slidenum">
              <a:rPr lang="de-DE"/>
              <a:pPr>
                <a:defRPr/>
              </a:pPr>
              <a:t>‹Nr.›</a:t>
            </a:fld>
            <a:endParaRPr lang="de-DE" dirty="0"/>
          </a:p>
        </p:txBody>
      </p:sp>
    </p:spTree>
    <p:extLst>
      <p:ext uri="{BB962C8B-B14F-4D97-AF65-F5344CB8AC3E}">
        <p14:creationId xmlns:p14="http://schemas.microsoft.com/office/powerpoint/2010/main" val="424944177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9323885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p:cNvSpPr/>
          <p:nvPr userDrawn="1"/>
        </p:nvSpPr>
        <p:spPr>
          <a:xfrm>
            <a:off x="4264025" y="4970463"/>
            <a:ext cx="2538413" cy="14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srgbClr val="FFFFFF"/>
              </a:solidFill>
            </a:endParaRPr>
          </a:p>
        </p:txBody>
      </p:sp>
      <p:sp>
        <p:nvSpPr>
          <p:cNvPr id="3"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C7C8DDB4-DFAD-4064-8BFE-ADCB27C72EDB}" type="slidenum">
              <a:rPr lang="de-DE"/>
              <a:pPr>
                <a:defRPr/>
              </a:pPr>
              <a:t>‹Nr.›</a:t>
            </a:fld>
            <a:endParaRPr lang="de-DE"/>
          </a:p>
        </p:txBody>
      </p:sp>
    </p:spTree>
    <p:extLst>
      <p:ext uri="{BB962C8B-B14F-4D97-AF65-F5344CB8AC3E}">
        <p14:creationId xmlns:p14="http://schemas.microsoft.com/office/powerpoint/2010/main" val="32305095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41735" y="2180035"/>
            <a:ext cx="58293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Textmasterformat bearbeiten</a:t>
            </a:r>
          </a:p>
        </p:txBody>
      </p:sp>
      <p:sp>
        <p:nvSpPr>
          <p:cNvPr id="5" name="Titel 4"/>
          <p:cNvSpPr>
            <a:spLocks noGrp="1"/>
          </p:cNvSpPr>
          <p:nvPr>
            <p:ph type="title"/>
          </p:nvPr>
        </p:nvSpPr>
        <p:spPr>
          <a:xfrm>
            <a:off x="471488" y="273844"/>
            <a:ext cx="5915025" cy="994172"/>
          </a:xfrm>
          <a:prstGeom prst="rect">
            <a:avLst/>
          </a:prstGeom>
        </p:spPr>
        <p:txBody>
          <a:bodyPr/>
          <a:lstStyle/>
          <a:p>
            <a:r>
              <a:rPr lang="de-DE"/>
              <a:t>Titelmasterformat durch Klicken bearbeiten</a:t>
            </a:r>
          </a:p>
        </p:txBody>
      </p:sp>
      <p:sp>
        <p:nvSpPr>
          <p:cNvPr id="4" name="Foliennummernplatzhalter 3"/>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AFA647A-4301-4239-9F4F-B38B74E19B72}" type="slidenum">
              <a:rPr lang="de-DE"/>
              <a:pPr>
                <a:defRPr/>
              </a:pPr>
              <a:t>‹Nr.›</a:t>
            </a:fld>
            <a:endParaRPr lang="de-DE" dirty="0"/>
          </a:p>
        </p:txBody>
      </p:sp>
    </p:spTree>
    <p:extLst>
      <p:ext uri="{BB962C8B-B14F-4D97-AF65-F5344CB8AC3E}">
        <p14:creationId xmlns:p14="http://schemas.microsoft.com/office/powerpoint/2010/main" val="287551422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2900" y="1200151"/>
            <a:ext cx="302895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6352835-F26B-4A6C-8D51-B23DC82650EC}" type="slidenum">
              <a:rPr lang="de-DE"/>
              <a:pPr>
                <a:defRPr/>
              </a:pPr>
              <a:t>‹Nr.›</a:t>
            </a:fld>
            <a:endParaRPr lang="de-DE" dirty="0"/>
          </a:p>
        </p:txBody>
      </p:sp>
    </p:spTree>
    <p:extLst>
      <p:ext uri="{BB962C8B-B14F-4D97-AF65-F5344CB8AC3E}">
        <p14:creationId xmlns:p14="http://schemas.microsoft.com/office/powerpoint/2010/main" val="16231486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2900" y="1151335"/>
            <a:ext cx="303014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BF7EB970-8F62-462E-BFBD-D8F5544A0D93}" type="slidenum">
              <a:rPr lang="de-DE"/>
              <a:pPr>
                <a:defRPr/>
              </a:pPr>
              <a:t>‹Nr.›</a:t>
            </a:fld>
            <a:endParaRPr lang="de-DE" dirty="0"/>
          </a:p>
        </p:txBody>
      </p:sp>
    </p:spTree>
    <p:extLst>
      <p:ext uri="{BB962C8B-B14F-4D97-AF65-F5344CB8AC3E}">
        <p14:creationId xmlns:p14="http://schemas.microsoft.com/office/powerpoint/2010/main" val="361161846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9BD3890-9B93-40E4-8169-C8FA92D4F9C1}" type="slidenum">
              <a:rPr lang="de-DE"/>
              <a:pPr>
                <a:defRPr/>
              </a:pPr>
              <a:t>‹Nr.›</a:t>
            </a:fld>
            <a:endParaRPr lang="de-DE" dirty="0"/>
          </a:p>
        </p:txBody>
      </p:sp>
    </p:spTree>
    <p:extLst>
      <p:ext uri="{BB962C8B-B14F-4D97-AF65-F5344CB8AC3E}">
        <p14:creationId xmlns:p14="http://schemas.microsoft.com/office/powerpoint/2010/main" val="25747847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userDrawn="1"/>
        </p:nvSpPr>
        <p:spPr>
          <a:xfrm>
            <a:off x="4132263" y="5005388"/>
            <a:ext cx="2725737" cy="9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srgbClr val="FFFFFF"/>
              </a:solidFill>
            </a:endParaRPr>
          </a:p>
        </p:txBody>
      </p:sp>
      <p:sp>
        <p:nvSpPr>
          <p:cNvPr id="3"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2812B72D-C778-4D7B-AB98-41D2669A4639}" type="slidenum">
              <a:rPr lang="de-DE"/>
              <a:pPr>
                <a:defRPr/>
              </a:pPr>
              <a:t>‹Nr.›</a:t>
            </a:fld>
            <a:endParaRPr lang="de-DE" dirty="0"/>
          </a:p>
        </p:txBody>
      </p:sp>
    </p:spTree>
    <p:extLst>
      <p:ext uri="{BB962C8B-B14F-4D97-AF65-F5344CB8AC3E}">
        <p14:creationId xmlns:p14="http://schemas.microsoft.com/office/powerpoint/2010/main" val="116953860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342900" y="1076326"/>
            <a:ext cx="2256235"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3"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D5C07D3-BF36-4131-9823-CB2570AAEC22}" type="slidenum">
              <a:rPr lang="de-DE"/>
              <a:pPr>
                <a:defRPr/>
              </a:pPr>
              <a:t>‹Nr.›</a:t>
            </a:fld>
            <a:endParaRPr lang="de-DE" dirty="0"/>
          </a:p>
        </p:txBody>
      </p:sp>
    </p:spTree>
    <p:extLst>
      <p:ext uri="{BB962C8B-B14F-4D97-AF65-F5344CB8AC3E}">
        <p14:creationId xmlns:p14="http://schemas.microsoft.com/office/powerpoint/2010/main" val="160840545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344216" y="4025503"/>
            <a:ext cx="41148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Titel 4"/>
          <p:cNvSpPr>
            <a:spLocks noGrp="1"/>
          </p:cNvSpPr>
          <p:nvPr>
            <p:ph type="title"/>
          </p:nvPr>
        </p:nvSpPr>
        <p:spPr>
          <a:xfrm>
            <a:off x="471488" y="273844"/>
            <a:ext cx="5915025" cy="994172"/>
          </a:xfrm>
          <a:prstGeom prst="rect">
            <a:avLst/>
          </a:prstGeom>
        </p:spPr>
        <p:txBody>
          <a:bodyPr/>
          <a:lstStyle/>
          <a:p>
            <a:r>
              <a:rPr lang="de-DE"/>
              <a:t>Titelmasterformat durch Klicken bearbeiten</a:t>
            </a:r>
          </a:p>
        </p:txBody>
      </p:sp>
      <p:sp>
        <p:nvSpPr>
          <p:cNvPr id="6"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507D5EBA-2CF4-4B80-A720-C3861301EF79}" type="slidenum">
              <a:rPr lang="de-DE"/>
              <a:pPr>
                <a:defRPr/>
              </a:pPr>
              <a:t>‹Nr.›</a:t>
            </a:fld>
            <a:endParaRPr lang="de-DE" dirty="0"/>
          </a:p>
        </p:txBody>
      </p:sp>
    </p:spTree>
    <p:extLst>
      <p:ext uri="{BB962C8B-B14F-4D97-AF65-F5344CB8AC3E}">
        <p14:creationId xmlns:p14="http://schemas.microsoft.com/office/powerpoint/2010/main" val="252704175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55BC104-D1E4-4B3C-B9F0-38232BB9E3C2}" type="slidenum">
              <a:rPr lang="de-DE"/>
              <a:pPr>
                <a:defRPr/>
              </a:pPr>
              <a:t>‹Nr.›</a:t>
            </a:fld>
            <a:endParaRPr lang="de-DE" dirty="0"/>
          </a:p>
        </p:txBody>
      </p:sp>
    </p:spTree>
    <p:extLst>
      <p:ext uri="{BB962C8B-B14F-4D97-AF65-F5344CB8AC3E}">
        <p14:creationId xmlns:p14="http://schemas.microsoft.com/office/powerpoint/2010/main" val="1932075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7E463A6E-170C-4C60-AB4A-35CEC02A1EE4}"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4A30AF9-019E-4434-A6E2-4EF4ADC6FA6C}" type="slidenum">
              <a:rPr lang="de-DE"/>
              <a:pPr>
                <a:defRPr/>
              </a:pPr>
              <a:t>‹Nr.›</a:t>
            </a:fld>
            <a:endParaRPr lang="de-DE" dirty="0"/>
          </a:p>
        </p:txBody>
      </p:sp>
    </p:spTree>
    <p:extLst>
      <p:ext uri="{BB962C8B-B14F-4D97-AF65-F5344CB8AC3E}">
        <p14:creationId xmlns:p14="http://schemas.microsoft.com/office/powerpoint/2010/main" val="324822792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F8CE6D7-AD2A-4866-8B7A-3E6EF9534087}" type="slidenum">
              <a:rPr lang="de-DE"/>
              <a:pPr>
                <a:defRPr/>
              </a:pPr>
              <a:t>‹Nr.›</a:t>
            </a:fld>
            <a:endParaRPr lang="de-DE" dirty="0"/>
          </a:p>
        </p:txBody>
      </p:sp>
    </p:spTree>
    <p:extLst>
      <p:ext uri="{BB962C8B-B14F-4D97-AF65-F5344CB8AC3E}">
        <p14:creationId xmlns:p14="http://schemas.microsoft.com/office/powerpoint/2010/main" val="229825550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el und vier Inhalte">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34290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4DD18CB5-1860-4105-A1DC-ABDACB39A6A0}" type="slidenum">
              <a:rPr lang="de-DE"/>
              <a:pPr>
                <a:defRPr/>
              </a:pPr>
              <a:t>‹Nr.›</a:t>
            </a:fld>
            <a:endParaRPr lang="de-DE" dirty="0"/>
          </a:p>
        </p:txBody>
      </p:sp>
    </p:spTree>
    <p:extLst>
      <p:ext uri="{BB962C8B-B14F-4D97-AF65-F5344CB8AC3E}">
        <p14:creationId xmlns:p14="http://schemas.microsoft.com/office/powerpoint/2010/main" val="361713149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el, Text und zwei Inhalte">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342900" y="1200151"/>
            <a:ext cx="302895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8615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C48D6A28-7795-4620-A94A-8045967A23BE}" type="slidenum">
              <a:rPr lang="de-DE"/>
              <a:pPr>
                <a:defRPr/>
              </a:pPr>
              <a:t>‹Nr.›</a:t>
            </a:fld>
            <a:endParaRPr lang="de-DE" dirty="0"/>
          </a:p>
        </p:txBody>
      </p:sp>
    </p:spTree>
    <p:extLst>
      <p:ext uri="{BB962C8B-B14F-4D97-AF65-F5344CB8AC3E}">
        <p14:creationId xmlns:p14="http://schemas.microsoft.com/office/powerpoint/2010/main" val="31243840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342900" y="1200151"/>
            <a:ext cx="302895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311A34A-374B-4EB4-825A-C4F1BB489977}" type="slidenum">
              <a:rPr lang="de-DE"/>
              <a:pPr>
                <a:defRPr/>
              </a:pPr>
              <a:t>‹Nr.›</a:t>
            </a:fld>
            <a:endParaRPr lang="de-DE" dirty="0"/>
          </a:p>
        </p:txBody>
      </p:sp>
    </p:spTree>
    <p:extLst>
      <p:ext uri="{BB962C8B-B14F-4D97-AF65-F5344CB8AC3E}">
        <p14:creationId xmlns:p14="http://schemas.microsoft.com/office/powerpoint/2010/main" val="16279051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342900" y="1200151"/>
            <a:ext cx="617220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807981A-867B-46E5-B49C-25E09DB2AC39}" type="slidenum">
              <a:rPr lang="de-DE"/>
              <a:pPr>
                <a:defRPr/>
              </a:pPr>
              <a:t>‹Nr.›</a:t>
            </a:fld>
            <a:endParaRPr lang="de-DE" dirty="0"/>
          </a:p>
        </p:txBody>
      </p:sp>
    </p:spTree>
    <p:extLst>
      <p:ext uri="{BB962C8B-B14F-4D97-AF65-F5344CB8AC3E}">
        <p14:creationId xmlns:p14="http://schemas.microsoft.com/office/powerpoint/2010/main" val="6812195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fourObj">
  <p:cSld name="1_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a:lstStyle/>
          <a:p>
            <a:r>
              <a:rPr lang="de-DE"/>
              <a:t>Titelmasterformat durch Klicken bearbeiten</a:t>
            </a:r>
          </a:p>
        </p:txBody>
      </p:sp>
      <p:sp>
        <p:nvSpPr>
          <p:cNvPr id="3" name="Inhaltsplatzhalter 2"/>
          <p:cNvSpPr>
            <a:spLocks noGrp="1"/>
          </p:cNvSpPr>
          <p:nvPr>
            <p:ph sz="quarter" idx="1"/>
          </p:nvPr>
        </p:nvSpPr>
        <p:spPr>
          <a:xfrm>
            <a:off x="34290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25B10F19-FD01-46A5-B3B6-98F89B8CA386}" type="slidenum">
              <a:rPr lang="de-DE"/>
              <a:pPr>
                <a:defRPr/>
              </a:pPr>
              <a:t>‹Nr.›</a:t>
            </a:fld>
            <a:endParaRPr lang="de-DE" dirty="0"/>
          </a:p>
        </p:txBody>
      </p:sp>
    </p:spTree>
    <p:extLst>
      <p:ext uri="{BB962C8B-B14F-4D97-AF65-F5344CB8AC3E}">
        <p14:creationId xmlns:p14="http://schemas.microsoft.com/office/powerpoint/2010/main" val="362004112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itel 3"/>
          <p:cNvSpPr>
            <a:spLocks noGrp="1"/>
          </p:cNvSpPr>
          <p:nvPr>
            <p:ph type="title"/>
          </p:nvPr>
        </p:nvSpPr>
        <p:spPr>
          <a:xfrm>
            <a:off x="471488" y="273844"/>
            <a:ext cx="5915025" cy="994172"/>
          </a:xfrm>
          <a:prstGeom prst="rect">
            <a:avLst/>
          </a:prstGeom>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15993E4A-38D2-4D24-AF95-1FC11CD6D32C}" type="slidenum">
              <a:rPr lang="de-DE"/>
              <a:pPr>
                <a:defRPr/>
              </a:pPr>
              <a:t>‹Nr.›</a:t>
            </a:fld>
            <a:endParaRPr lang="de-DE" dirty="0"/>
          </a:p>
        </p:txBody>
      </p:sp>
    </p:spTree>
    <p:extLst>
      <p:ext uri="{BB962C8B-B14F-4D97-AF65-F5344CB8AC3E}">
        <p14:creationId xmlns:p14="http://schemas.microsoft.com/office/powerpoint/2010/main" val="166986442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114300"/>
            <a:ext cx="5353050" cy="628650"/>
          </a:xfrm>
        </p:spPr>
        <p:txBody>
          <a:bodyPr/>
          <a:lstStyle/>
          <a:p>
            <a:r>
              <a:rPr lang="en-US"/>
              <a:t>Click to edit Master title style</a:t>
            </a:r>
          </a:p>
        </p:txBody>
      </p:sp>
      <p:sp>
        <p:nvSpPr>
          <p:cNvPr id="3" name="Content Placeholder 2"/>
          <p:cNvSpPr>
            <a:spLocks noGrp="1"/>
          </p:cNvSpPr>
          <p:nvPr>
            <p:ph idx="1"/>
          </p:nvPr>
        </p:nvSpPr>
        <p:spPr>
          <a:xfrm>
            <a:off x="457200" y="964692"/>
            <a:ext cx="5886450" cy="3372703"/>
          </a:xfrm>
        </p:spPr>
        <p:txBody>
          <a:bodyPr/>
          <a:lstStyle>
            <a:lvl1pPr marL="175022" indent="-175022">
              <a:buFont typeface="Arial" pitchFamily="34" charset="0"/>
              <a:buChar char="•"/>
              <a:defRPr sz="1500" b="0">
                <a:solidFill>
                  <a:srgbClr val="414142"/>
                </a:solidFill>
              </a:defRPr>
            </a:lvl1pPr>
            <a:lvl2pPr marL="429816" indent="-217885">
              <a:buFont typeface="Arial" pitchFamily="34" charset="0"/>
              <a:buChar char="–"/>
              <a:defRPr sz="1350"/>
            </a:lvl2pPr>
            <a:lvl3pPr marL="598885" indent="-169069">
              <a:buFont typeface="Wingdings" pitchFamily="2" charset="2"/>
              <a:buChar char="§"/>
              <a:defRPr sz="1200"/>
            </a:lvl3pPr>
            <a:lvl4pPr marL="772716" indent="-173831">
              <a:buFont typeface="Courier New" pitchFamily="49" charset="0"/>
              <a:buChar char="o"/>
              <a:defRPr sz="1050"/>
            </a:lvl4pPr>
            <a:lvl5pPr marL="941785" indent="-169069">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82552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56" y="141705"/>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1955BE8-A33C-44B5-A0C4-FF7526CA53B7}"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6647048F-4DE8-4CDC-AAFC-45FB0B5C7FB5}" type="slidenum">
              <a:rPr lang="de-DE"/>
              <a:pPr>
                <a:defRPr/>
              </a:pPr>
              <a:t>‹Nr.›</a:t>
            </a:fld>
            <a:endParaRPr lang="de-DE" dirty="0"/>
          </a:p>
        </p:txBody>
      </p:sp>
    </p:spTree>
    <p:extLst>
      <p:ext uri="{BB962C8B-B14F-4D97-AF65-F5344CB8AC3E}">
        <p14:creationId xmlns:p14="http://schemas.microsoft.com/office/powerpoint/2010/main" val="166427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1"/>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E1E9B7E1-AB37-418E-B861-C5C44371AFAB}"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C43427E3-BA2A-475A-AF22-C22BDB1C6A14}" type="slidenum">
              <a:rPr lang="de-DE"/>
              <a:pPr>
                <a:defRPr/>
              </a:pPr>
              <a:t>‹Nr.›</a:t>
            </a:fld>
            <a:endParaRPr lang="de-DE" dirty="0"/>
          </a:p>
        </p:txBody>
      </p:sp>
    </p:spTree>
    <p:extLst>
      <p:ext uri="{BB962C8B-B14F-4D97-AF65-F5344CB8AC3E}">
        <p14:creationId xmlns:p14="http://schemas.microsoft.com/office/powerpoint/2010/main" val="2161993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77"/>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4005547D-F8BC-478B-AC6C-BA598343B597}"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58C4501D-44A3-4F5A-AD61-CF4904BC24C5}" type="slidenum">
              <a:rPr lang="de-DE"/>
              <a:pPr>
                <a:defRPr/>
              </a:pPr>
              <a:t>‹Nr.›</a:t>
            </a:fld>
            <a:endParaRPr lang="de-DE" dirty="0"/>
          </a:p>
        </p:txBody>
      </p:sp>
    </p:spTree>
    <p:extLst>
      <p:ext uri="{BB962C8B-B14F-4D97-AF65-F5344CB8AC3E}">
        <p14:creationId xmlns:p14="http://schemas.microsoft.com/office/powerpoint/2010/main" val="222061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69E7F202-44BF-499D-A977-1A13C3431F33}"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9D2E55EB-C72E-41FA-AA2A-C3DD3FA31BC4}" type="slidenum">
              <a:rPr lang="de-DE"/>
              <a:pPr>
                <a:defRPr/>
              </a:pPr>
              <a:t>‹Nr.›</a:t>
            </a:fld>
            <a:endParaRPr lang="de-DE" dirty="0"/>
          </a:p>
        </p:txBody>
      </p:sp>
    </p:spTree>
    <p:extLst>
      <p:ext uri="{BB962C8B-B14F-4D97-AF65-F5344CB8AC3E}">
        <p14:creationId xmlns:p14="http://schemas.microsoft.com/office/powerpoint/2010/main" val="418948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17B67352-453B-48CB-97D2-C30644308074}"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D2056D79-1A03-4791-8ECD-668ED71D3B6F}" type="slidenum">
              <a:rPr lang="it-IT"/>
              <a:pPr>
                <a:defRPr/>
              </a:pPr>
              <a:t>‹Nr.›</a:t>
            </a:fld>
            <a:endParaRPr lang="it-IT"/>
          </a:p>
        </p:txBody>
      </p:sp>
    </p:spTree>
    <p:extLst>
      <p:ext uri="{BB962C8B-B14F-4D97-AF65-F5344CB8AC3E}">
        <p14:creationId xmlns:p14="http://schemas.microsoft.com/office/powerpoint/2010/main" val="4082795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09FFFB4A-4EA3-4C18-ACFC-E5004863FB00}"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7E50C997-93C4-4EF9-AEE1-0AEF4A03AF92}" type="slidenum">
              <a:rPr lang="de-DE"/>
              <a:pPr>
                <a:defRPr/>
              </a:pPr>
              <a:t>‹Nr.›</a:t>
            </a:fld>
            <a:endParaRPr lang="de-DE" dirty="0"/>
          </a:p>
        </p:txBody>
      </p:sp>
    </p:spTree>
    <p:extLst>
      <p:ext uri="{BB962C8B-B14F-4D97-AF65-F5344CB8AC3E}">
        <p14:creationId xmlns:p14="http://schemas.microsoft.com/office/powerpoint/2010/main" val="1932789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56" y="141699"/>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503897FE-E0AC-4D26-8404-9944DE8576E6}"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4BD91E4F-845A-4745-8267-AAF67A919F42}" type="slidenum">
              <a:rPr lang="de-DE"/>
              <a:pPr>
                <a:defRPr/>
              </a:pPr>
              <a:t>‹Nr.›</a:t>
            </a:fld>
            <a:endParaRPr lang="de-DE" dirty="0"/>
          </a:p>
        </p:txBody>
      </p:sp>
    </p:spTree>
    <p:extLst>
      <p:ext uri="{BB962C8B-B14F-4D97-AF65-F5344CB8AC3E}">
        <p14:creationId xmlns:p14="http://schemas.microsoft.com/office/powerpoint/2010/main" val="563154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71"/>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E5FA2999-D3F3-418F-B91C-F43143C11789}"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DE7D1B6A-AC40-4A87-91A5-88D60D70703E}" type="slidenum">
              <a:rPr lang="de-DE"/>
              <a:pPr>
                <a:defRPr/>
              </a:pPr>
              <a:t>‹Nr.›</a:t>
            </a:fld>
            <a:endParaRPr lang="de-DE" dirty="0"/>
          </a:p>
        </p:txBody>
      </p:sp>
    </p:spTree>
    <p:extLst>
      <p:ext uri="{BB962C8B-B14F-4D97-AF65-F5344CB8AC3E}">
        <p14:creationId xmlns:p14="http://schemas.microsoft.com/office/powerpoint/2010/main" val="373586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1D671883-952D-447F-8478-98DCE85121AF}"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CB0DF7C6-B155-4D05-9AAA-5A9770BE0010}" type="slidenum">
              <a:rPr lang="de-DE"/>
              <a:pPr>
                <a:defRPr/>
              </a:pPr>
              <a:t>‹Nr.›</a:t>
            </a:fld>
            <a:endParaRPr lang="de-DE" dirty="0"/>
          </a:p>
        </p:txBody>
      </p:sp>
    </p:spTree>
    <p:extLst>
      <p:ext uri="{BB962C8B-B14F-4D97-AF65-F5344CB8AC3E}">
        <p14:creationId xmlns:p14="http://schemas.microsoft.com/office/powerpoint/2010/main" val="3783850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20D3D3D7-53DD-4C1F-BAD9-11CE6F4F26A2}"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7A450981-DB0B-46F4-90CA-DB034B95376D}" type="slidenum">
              <a:rPr lang="it-IT"/>
              <a:pPr>
                <a:defRPr/>
              </a:pPr>
              <a:t>‹Nr.›</a:t>
            </a:fld>
            <a:endParaRPr lang="it-IT"/>
          </a:p>
        </p:txBody>
      </p:sp>
    </p:spTree>
    <p:extLst>
      <p:ext uri="{BB962C8B-B14F-4D97-AF65-F5344CB8AC3E}">
        <p14:creationId xmlns:p14="http://schemas.microsoft.com/office/powerpoint/2010/main" val="362674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2F1E82B-A34F-45E3-903A-3BF86974D0A3}"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84BFF69-60FA-4C81-8B2C-69D9A4ABE9B7}" type="slidenum">
              <a:rPr lang="de-DE"/>
              <a:pPr>
                <a:defRPr/>
              </a:pPr>
              <a:t>‹Nr.›</a:t>
            </a:fld>
            <a:endParaRPr lang="de-DE" dirty="0"/>
          </a:p>
        </p:txBody>
      </p:sp>
    </p:spTree>
    <p:extLst>
      <p:ext uri="{BB962C8B-B14F-4D97-AF65-F5344CB8AC3E}">
        <p14:creationId xmlns:p14="http://schemas.microsoft.com/office/powerpoint/2010/main" val="3262890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5" y="141693"/>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0755131-6AF6-4AAB-9389-431629DF59B0}"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33218D41-C836-4D7C-872A-837ABEFA1C3D}" type="slidenum">
              <a:rPr lang="de-DE"/>
              <a:pPr>
                <a:defRPr/>
              </a:pPr>
              <a:t>‹Nr.›</a:t>
            </a:fld>
            <a:endParaRPr lang="de-DE" dirty="0"/>
          </a:p>
        </p:txBody>
      </p:sp>
    </p:spTree>
    <p:extLst>
      <p:ext uri="{BB962C8B-B14F-4D97-AF65-F5344CB8AC3E}">
        <p14:creationId xmlns:p14="http://schemas.microsoft.com/office/powerpoint/2010/main" val="40905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E2443F39-DD84-40B5-8A2C-687603CC8E46}"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CB95477-976E-438F-8FBC-443378B3C16A}" type="slidenum">
              <a:rPr lang="de-DE"/>
              <a:pPr>
                <a:defRPr/>
              </a:pPr>
              <a:t>‹Nr.›</a:t>
            </a:fld>
            <a:endParaRPr lang="de-DE" dirty="0"/>
          </a:p>
        </p:txBody>
      </p:sp>
    </p:spTree>
    <p:extLst>
      <p:ext uri="{BB962C8B-B14F-4D97-AF65-F5344CB8AC3E}">
        <p14:creationId xmlns:p14="http://schemas.microsoft.com/office/powerpoint/2010/main" val="3813043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63"/>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92E1521F-C9A5-4468-8C3E-17DFBEA278FD}"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34025C32-561D-4FDD-AEAE-CED3130E5C0B}" type="slidenum">
              <a:rPr lang="de-DE"/>
              <a:pPr>
                <a:defRPr/>
              </a:pPr>
              <a:t>‹Nr.›</a:t>
            </a:fld>
            <a:endParaRPr lang="de-DE" dirty="0"/>
          </a:p>
        </p:txBody>
      </p:sp>
    </p:spTree>
    <p:extLst>
      <p:ext uri="{BB962C8B-B14F-4D97-AF65-F5344CB8AC3E}">
        <p14:creationId xmlns:p14="http://schemas.microsoft.com/office/powerpoint/2010/main" val="3588829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3087AE03-4196-45C5-82A1-30FF920D8C61}"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A32EAD7-C3FD-4474-917C-55A93EE5A9F2}" type="slidenum">
              <a:rPr lang="de-DE"/>
              <a:pPr>
                <a:defRPr/>
              </a:pPr>
              <a:t>‹Nr.›</a:t>
            </a:fld>
            <a:endParaRPr lang="de-DE" dirty="0"/>
          </a:p>
        </p:txBody>
      </p:sp>
    </p:spTree>
    <p:extLst>
      <p:ext uri="{BB962C8B-B14F-4D97-AF65-F5344CB8AC3E}">
        <p14:creationId xmlns:p14="http://schemas.microsoft.com/office/powerpoint/2010/main" val="3932932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2CCE1587-4C2B-449B-99DC-A40D94B2C0BC}"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9A9DB796-9C6F-4FEA-9CB5-B8E9B5E3D24B}" type="slidenum">
              <a:rPr lang="it-IT"/>
              <a:pPr>
                <a:defRPr/>
              </a:pPr>
              <a:t>‹Nr.›</a:t>
            </a:fld>
            <a:endParaRPr lang="it-IT"/>
          </a:p>
        </p:txBody>
      </p:sp>
    </p:spTree>
    <p:extLst>
      <p:ext uri="{BB962C8B-B14F-4D97-AF65-F5344CB8AC3E}">
        <p14:creationId xmlns:p14="http://schemas.microsoft.com/office/powerpoint/2010/main" val="3510058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63"/>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fld id="{36AFCBC3-C7AB-4032-966A-84DD103BB6B8}"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D2CA8048-B06C-4F1C-A25C-A70FF24B4AC6}" type="slidenum">
              <a:rPr lang="de-DE"/>
              <a:pPr>
                <a:defRPr/>
              </a:pPr>
              <a:t>‹Nr.›</a:t>
            </a:fld>
            <a:endParaRPr lang="de-DE" dirty="0"/>
          </a:p>
        </p:txBody>
      </p:sp>
    </p:spTree>
    <p:extLst>
      <p:ext uri="{BB962C8B-B14F-4D97-AF65-F5344CB8AC3E}">
        <p14:creationId xmlns:p14="http://schemas.microsoft.com/office/powerpoint/2010/main" val="3458291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fld id="{D449BC7E-EE28-47DF-B4AD-212F307D7CC2}"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F05196FD-1605-44A7-AEA8-0A31A0AFD565}" type="slidenum">
              <a:rPr lang="de-DE"/>
              <a:pPr>
                <a:defRPr/>
              </a:pPr>
              <a:t>‹Nr.›</a:t>
            </a:fld>
            <a:endParaRPr lang="de-DE" dirty="0"/>
          </a:p>
        </p:txBody>
      </p:sp>
    </p:spTree>
    <p:extLst>
      <p:ext uri="{BB962C8B-B14F-4D97-AF65-F5344CB8AC3E}">
        <p14:creationId xmlns:p14="http://schemas.microsoft.com/office/powerpoint/2010/main" val="4221264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BC9F2B90-98F4-4BA2-8DC9-AD47A5314FA7}"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7768472F-9B34-4C3A-9CBA-7ADF3655749C}" type="slidenum">
              <a:rPr lang="de-DE"/>
              <a:pPr>
                <a:defRPr/>
              </a:pPr>
              <a:t>‹Nr.›</a:t>
            </a:fld>
            <a:endParaRPr lang="de-DE" dirty="0"/>
          </a:p>
        </p:txBody>
      </p:sp>
    </p:spTree>
    <p:extLst>
      <p:ext uri="{BB962C8B-B14F-4D97-AF65-F5344CB8AC3E}">
        <p14:creationId xmlns:p14="http://schemas.microsoft.com/office/powerpoint/2010/main" val="99033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5" y="141693"/>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249F743B-D5A3-4D91-A524-504FCD9FD57F}"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27CB9461-0851-4DF4-A96C-E8E6243AEE9C}" type="slidenum">
              <a:rPr lang="de-DE"/>
              <a:pPr>
                <a:defRPr/>
              </a:pPr>
              <a:t>‹Nr.›</a:t>
            </a:fld>
            <a:endParaRPr lang="de-DE" dirty="0"/>
          </a:p>
        </p:txBody>
      </p:sp>
    </p:spTree>
    <p:extLst>
      <p:ext uri="{BB962C8B-B14F-4D97-AF65-F5344CB8AC3E}">
        <p14:creationId xmlns:p14="http://schemas.microsoft.com/office/powerpoint/2010/main" val="1388998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64"/>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8EBF323E-7B9E-4AE6-A4E5-B463856D8C94}"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9598352B-48E4-4BE3-8F9B-0CC77E8C0AF6}" type="slidenum">
              <a:rPr lang="de-DE"/>
              <a:pPr>
                <a:defRPr/>
              </a:pPr>
              <a:t>‹Nr.›</a:t>
            </a:fld>
            <a:endParaRPr lang="de-DE" dirty="0"/>
          </a:p>
        </p:txBody>
      </p:sp>
    </p:spTree>
    <p:extLst>
      <p:ext uri="{BB962C8B-B14F-4D97-AF65-F5344CB8AC3E}">
        <p14:creationId xmlns:p14="http://schemas.microsoft.com/office/powerpoint/2010/main" val="2083752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F34E5BD8-7057-4ED6-BFB4-8CA9B6D82EC0}"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32432B65-A915-435F-9F11-571454C74A62}" type="slidenum">
              <a:rPr lang="de-DE"/>
              <a:pPr>
                <a:defRPr/>
              </a:pPr>
              <a:t>‹Nr.›</a:t>
            </a:fld>
            <a:endParaRPr lang="de-DE" dirty="0"/>
          </a:p>
        </p:txBody>
      </p:sp>
    </p:spTree>
    <p:extLst>
      <p:ext uri="{BB962C8B-B14F-4D97-AF65-F5344CB8AC3E}">
        <p14:creationId xmlns:p14="http://schemas.microsoft.com/office/powerpoint/2010/main" val="1864111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1FF6A26A-023D-4641-8317-672815E8531F}"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D7D56216-B2CE-4770-B360-53EEE75BB698}" type="slidenum">
              <a:rPr lang="it-IT"/>
              <a:pPr>
                <a:defRPr/>
              </a:pPr>
              <a:t>‹Nr.›</a:t>
            </a:fld>
            <a:endParaRPr lang="it-IT"/>
          </a:p>
        </p:txBody>
      </p:sp>
    </p:spTree>
    <p:extLst>
      <p:ext uri="{BB962C8B-B14F-4D97-AF65-F5344CB8AC3E}">
        <p14:creationId xmlns:p14="http://schemas.microsoft.com/office/powerpoint/2010/main" val="341609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C3A9574-3730-4549-B32F-BEE7B35F485F}"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D67C383-C0AF-4BD3-BE86-0D35777EF8A6}" type="slidenum">
              <a:rPr lang="de-DE"/>
              <a:pPr>
                <a:defRPr/>
              </a:pPr>
              <a:t>‹Nr.›</a:t>
            </a:fld>
            <a:endParaRPr lang="de-DE" dirty="0"/>
          </a:p>
        </p:txBody>
      </p:sp>
    </p:spTree>
    <p:extLst>
      <p:ext uri="{BB962C8B-B14F-4D97-AF65-F5344CB8AC3E}">
        <p14:creationId xmlns:p14="http://schemas.microsoft.com/office/powerpoint/2010/main" val="2574569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64"/>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E59B978B-31AF-4CE6-B3D5-63C8CA76E132}"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C6391EBF-9D36-416E-89CE-0A2C1537A30E}" type="slidenum">
              <a:rPr lang="de-DE"/>
              <a:pPr>
                <a:defRPr/>
              </a:pPr>
              <a:t>‹Nr.›</a:t>
            </a:fld>
            <a:endParaRPr lang="de-DE"/>
          </a:p>
        </p:txBody>
      </p:sp>
    </p:spTree>
    <p:extLst>
      <p:ext uri="{BB962C8B-B14F-4D97-AF65-F5344CB8AC3E}">
        <p14:creationId xmlns:p14="http://schemas.microsoft.com/office/powerpoint/2010/main" val="474649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85345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9"/>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5AA2C526-4EB5-42C9-9BBC-0F6D762902AA}"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32EB37C3-F9D4-47EF-B7D0-18959E019F65}" type="slidenum">
              <a:rPr lang="de-DE"/>
              <a:pPr>
                <a:defRPr/>
              </a:pPr>
              <a:t>‹Nr.›</a:t>
            </a:fld>
            <a:endParaRPr lang="de-DE" dirty="0"/>
          </a:p>
        </p:txBody>
      </p:sp>
    </p:spTree>
    <p:extLst>
      <p:ext uri="{BB962C8B-B14F-4D97-AF65-F5344CB8AC3E}">
        <p14:creationId xmlns:p14="http://schemas.microsoft.com/office/powerpoint/2010/main" val="1842953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7E7A84C-5925-4B76-B700-DEDF68FA5C4E}"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38EED79-DCA6-43C0-981B-E86FA2A1F9BA}" type="slidenum">
              <a:rPr lang="de-DE"/>
              <a:pPr>
                <a:defRPr/>
              </a:pPr>
              <a:t>‹Nr.›</a:t>
            </a:fld>
            <a:endParaRPr lang="de-DE" dirty="0"/>
          </a:p>
        </p:txBody>
      </p:sp>
    </p:spTree>
    <p:extLst>
      <p:ext uri="{BB962C8B-B14F-4D97-AF65-F5344CB8AC3E}">
        <p14:creationId xmlns:p14="http://schemas.microsoft.com/office/powerpoint/2010/main" val="1348689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35EC8216-511E-44BC-9B9A-C98F14234F50}"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3E2FE06-AD4B-472F-AA33-CA611D469765}" type="slidenum">
              <a:rPr lang="de-DE"/>
              <a:pPr>
                <a:defRPr/>
              </a:pPr>
              <a:t>‹Nr.›</a:t>
            </a:fld>
            <a:endParaRPr lang="de-DE" dirty="0"/>
          </a:p>
        </p:txBody>
      </p:sp>
    </p:spTree>
    <p:extLst>
      <p:ext uri="{BB962C8B-B14F-4D97-AF65-F5344CB8AC3E}">
        <p14:creationId xmlns:p14="http://schemas.microsoft.com/office/powerpoint/2010/main" val="157019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1" y="141675"/>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D15AC0E-D68A-4507-849F-1BF8E225BA44}"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C944CAE8-2840-4343-A4B7-3EAA6BF57D1F}" type="slidenum">
              <a:rPr lang="de-DE"/>
              <a:pPr>
                <a:defRPr/>
              </a:pPr>
              <a:t>‹Nr.›</a:t>
            </a:fld>
            <a:endParaRPr lang="de-DE" dirty="0"/>
          </a:p>
        </p:txBody>
      </p:sp>
    </p:spTree>
    <p:extLst>
      <p:ext uri="{BB962C8B-B14F-4D97-AF65-F5344CB8AC3E}">
        <p14:creationId xmlns:p14="http://schemas.microsoft.com/office/powerpoint/2010/main" val="2983927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1"/>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9EC1C3EB-5942-4DA9-A5F3-5EEAE29631AE}"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9A0CE017-F209-42E5-82D3-27D1574C6880}" type="slidenum">
              <a:rPr lang="de-DE"/>
              <a:pPr>
                <a:defRPr/>
              </a:pPr>
              <a:t>‹Nr.›</a:t>
            </a:fld>
            <a:endParaRPr lang="de-DE" dirty="0"/>
          </a:p>
        </p:txBody>
      </p:sp>
    </p:spTree>
    <p:extLst>
      <p:ext uri="{BB962C8B-B14F-4D97-AF65-F5344CB8AC3E}">
        <p14:creationId xmlns:p14="http://schemas.microsoft.com/office/powerpoint/2010/main" val="388733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EC3395FF-0E27-4D2F-8DC3-B66E09AA1D70}"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094B452D-7CAF-4D21-9995-6BFBF57E9537}" type="slidenum">
              <a:rPr lang="de-DE"/>
              <a:pPr>
                <a:defRPr/>
              </a:pPr>
              <a:t>‹Nr.›</a:t>
            </a:fld>
            <a:endParaRPr lang="de-DE" dirty="0"/>
          </a:p>
        </p:txBody>
      </p:sp>
    </p:spTree>
    <p:extLst>
      <p:ext uri="{BB962C8B-B14F-4D97-AF65-F5344CB8AC3E}">
        <p14:creationId xmlns:p14="http://schemas.microsoft.com/office/powerpoint/2010/main" val="3264634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569C65F5-8648-4F2F-81B9-6EACD487EB5A}"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69C32516-81B4-40E1-B889-3C44436AEBBF}" type="slidenum">
              <a:rPr lang="it-IT"/>
              <a:pPr>
                <a:defRPr/>
              </a:pPr>
              <a:t>‹Nr.›</a:t>
            </a:fld>
            <a:endParaRPr lang="it-IT"/>
          </a:p>
        </p:txBody>
      </p:sp>
    </p:spTree>
    <p:extLst>
      <p:ext uri="{BB962C8B-B14F-4D97-AF65-F5344CB8AC3E}">
        <p14:creationId xmlns:p14="http://schemas.microsoft.com/office/powerpoint/2010/main" val="303899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49"/>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14E41988-E08A-41A9-AFD1-FD0B6F8A5BAC}"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418BA63E-CDE0-4027-B031-A265A6DE24F5}" type="slidenum">
              <a:rPr lang="de-DE"/>
              <a:pPr>
                <a:defRPr/>
              </a:pPr>
              <a:t>‹Nr.›</a:t>
            </a:fld>
            <a:endParaRPr lang="de-DE"/>
          </a:p>
        </p:txBody>
      </p:sp>
    </p:spTree>
    <p:extLst>
      <p:ext uri="{BB962C8B-B14F-4D97-AF65-F5344CB8AC3E}">
        <p14:creationId xmlns:p14="http://schemas.microsoft.com/office/powerpoint/2010/main" val="381490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1276351"/>
            <a:ext cx="3028950" cy="3509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76351"/>
            <a:ext cx="3028950" cy="3509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3FA57590-7495-44E7-BB5C-1EBB8D955007}" type="datetime1">
              <a:rPr lang="de-DE"/>
              <a:pPr>
                <a:defRPr/>
              </a:pPr>
              <a:t>20.05.2025</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ADA311AA-3B21-422B-AB52-8366CA32DFA0}" type="slidenum">
              <a:rPr lang="de-DE"/>
              <a:pPr>
                <a:defRPr/>
              </a:pPr>
              <a:t>‹Nr.›</a:t>
            </a:fld>
            <a:endParaRPr lang="de-DE" dirty="0"/>
          </a:p>
        </p:txBody>
      </p:sp>
    </p:spTree>
    <p:extLst>
      <p:ext uri="{BB962C8B-B14F-4D97-AF65-F5344CB8AC3E}">
        <p14:creationId xmlns:p14="http://schemas.microsoft.com/office/powerpoint/2010/main" val="673172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45452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357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1" y="141675"/>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a:xfrm>
            <a:off x="5049838" y="4867275"/>
            <a:ext cx="539750" cy="134938"/>
          </a:xfrm>
          <a:prstGeom prst="rect">
            <a:avLst/>
          </a:prstGeom>
        </p:spPr>
        <p:txBody>
          <a:bodyPr/>
          <a:lstStyle>
            <a:lvl1pPr>
              <a:defRPr sz="3300">
                <a:solidFill>
                  <a:prstClr val="black"/>
                </a:solidFill>
                <a:latin typeface="Symbol" panose="05050102010706020507" pitchFamily="18" charset="2"/>
              </a:defRPr>
            </a:lvl1pPr>
          </a:lstStyle>
          <a:p>
            <a:pPr>
              <a:defRPr/>
            </a:pPr>
            <a:fld id="{B7B464EA-0309-4A31-A2FF-2F1CE0F29C07}"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a:lvl1pPr>
          </a:lstStyle>
          <a:p>
            <a:pPr>
              <a:defRPr/>
            </a:pPr>
            <a:r>
              <a:rPr lang="en-US"/>
              <a:t>SM John:</a:t>
            </a:r>
            <a:endParaRPr lang="de-DE"/>
          </a:p>
        </p:txBody>
      </p:sp>
      <p:sp>
        <p:nvSpPr>
          <p:cNvPr id="5" name="Foliennummernplatzhalter 4"/>
          <p:cNvSpPr>
            <a:spLocks noGrp="1"/>
          </p:cNvSpPr>
          <p:nvPr>
            <p:ph type="sldNum" sz="quarter" idx="12"/>
          </p:nvPr>
        </p:nvSpPr>
        <p:spPr>
          <a:xfrm>
            <a:off x="5427663" y="4867275"/>
            <a:ext cx="323850" cy="134938"/>
          </a:xfrm>
          <a:prstGeom prst="rect">
            <a:avLst/>
          </a:prstGeom>
        </p:spPr>
        <p:txBody>
          <a:bodyPr/>
          <a:lstStyle>
            <a:lvl1pPr>
              <a:defRPr sz="3300">
                <a:solidFill>
                  <a:prstClr val="black"/>
                </a:solidFill>
                <a:latin typeface="Symbol" panose="05050102010706020507" pitchFamily="18" charset="2"/>
              </a:defRPr>
            </a:lvl1pPr>
          </a:lstStyle>
          <a:p>
            <a:pPr>
              <a:defRPr/>
            </a:pPr>
            <a:fld id="{B9420365-CC50-4DAC-B50F-718F26D9EA7D}" type="slidenum">
              <a:rPr lang="de-DE"/>
              <a:pPr>
                <a:defRPr/>
              </a:pPr>
              <a:t>‹Nr.›</a:t>
            </a:fld>
            <a:endParaRPr lang="de-DE" dirty="0"/>
          </a:p>
        </p:txBody>
      </p:sp>
    </p:spTree>
    <p:extLst>
      <p:ext uri="{BB962C8B-B14F-4D97-AF65-F5344CB8AC3E}">
        <p14:creationId xmlns:p14="http://schemas.microsoft.com/office/powerpoint/2010/main" val="793800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0"/>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Fußzeilenplatzhalter 4"/>
          <p:cNvSpPr>
            <a:spLocks noGrp="1"/>
          </p:cNvSpPr>
          <p:nvPr>
            <p:ph type="ftr" sz="quarter" idx="14"/>
          </p:nvPr>
        </p:nvSpPr>
        <p:spPr/>
        <p:txBody>
          <a:bodyPr/>
          <a:lstStyle>
            <a:lvl1pPr>
              <a:defRPr/>
            </a:lvl1pPr>
          </a:lstStyle>
          <a:p>
            <a:pPr>
              <a:defRPr/>
            </a:pPr>
            <a:r>
              <a:rPr lang="en-US"/>
              <a:t>SM John:</a:t>
            </a:r>
            <a:endParaRPr lang="de-DE" dirty="0"/>
          </a:p>
        </p:txBody>
      </p:sp>
    </p:spTree>
    <p:extLst>
      <p:ext uri="{BB962C8B-B14F-4D97-AF65-F5344CB8AC3E}">
        <p14:creationId xmlns:p14="http://schemas.microsoft.com/office/powerpoint/2010/main" val="3106719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132659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1B7D1873-762F-4B2A-9F8C-B74085A1703D}"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E7A3ABC3-EE0E-4F64-BCFC-A82545AE577F}" type="slidenum">
              <a:rPr lang="de-DE"/>
              <a:pPr>
                <a:defRPr/>
              </a:pPr>
              <a:t>‹Nr.›</a:t>
            </a:fld>
            <a:endParaRPr lang="de-DE" dirty="0"/>
          </a:p>
        </p:txBody>
      </p:sp>
    </p:spTree>
    <p:extLst>
      <p:ext uri="{BB962C8B-B14F-4D97-AF65-F5344CB8AC3E}">
        <p14:creationId xmlns:p14="http://schemas.microsoft.com/office/powerpoint/2010/main" val="3252483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21" y="141655"/>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6B81B384-4764-4E9F-A340-88FC80886AA3}"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A940FB09-4653-4C00-B401-640845C1551E}" type="slidenum">
              <a:rPr lang="de-DE"/>
              <a:pPr>
                <a:defRPr/>
              </a:pPr>
              <a:t>‹Nr.›</a:t>
            </a:fld>
            <a:endParaRPr lang="de-DE" dirty="0"/>
          </a:p>
        </p:txBody>
      </p:sp>
    </p:spTree>
    <p:extLst>
      <p:ext uri="{BB962C8B-B14F-4D97-AF65-F5344CB8AC3E}">
        <p14:creationId xmlns:p14="http://schemas.microsoft.com/office/powerpoint/2010/main" val="3886367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12"/>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FA0424A6-E6C1-4801-B555-D4465F1B85D2}"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0550CEBA-17B1-4758-9D4D-71A919373E7F}" type="slidenum">
              <a:rPr lang="de-DE"/>
              <a:pPr>
                <a:defRPr/>
              </a:pPr>
              <a:t>‹Nr.›</a:t>
            </a:fld>
            <a:endParaRPr lang="de-DE" dirty="0"/>
          </a:p>
        </p:txBody>
      </p:sp>
    </p:spTree>
    <p:extLst>
      <p:ext uri="{BB962C8B-B14F-4D97-AF65-F5344CB8AC3E}">
        <p14:creationId xmlns:p14="http://schemas.microsoft.com/office/powerpoint/2010/main" val="387508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EFD54E87-FF88-4DD1-BD88-2DF4CE239701}"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5C32A646-A3BB-424B-B334-FAF5383BE0C2}" type="slidenum">
              <a:rPr lang="de-DE"/>
              <a:pPr>
                <a:defRPr/>
              </a:pPr>
              <a:t>‹Nr.›</a:t>
            </a:fld>
            <a:endParaRPr lang="de-DE" dirty="0"/>
          </a:p>
        </p:txBody>
      </p:sp>
    </p:spTree>
    <p:extLst>
      <p:ext uri="{BB962C8B-B14F-4D97-AF65-F5344CB8AC3E}">
        <p14:creationId xmlns:p14="http://schemas.microsoft.com/office/powerpoint/2010/main" val="27925845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28"/>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3DB97000-3FA5-467D-B53B-C36F7D5593B1}"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A4F2CAF9-04A5-4246-9855-606C8DE13C2C}" type="slidenum">
              <a:rPr lang="de-DE"/>
              <a:pPr>
                <a:defRPr/>
              </a:pPr>
              <a:t>‹Nr.›</a:t>
            </a:fld>
            <a:endParaRPr lang="de-DE"/>
          </a:p>
        </p:txBody>
      </p:sp>
    </p:spTree>
    <p:extLst>
      <p:ext uri="{BB962C8B-B14F-4D97-AF65-F5344CB8AC3E}">
        <p14:creationId xmlns:p14="http://schemas.microsoft.com/office/powerpoint/2010/main" val="5273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67CB52A1-D949-4309-8B7B-759C0760B06C}"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sz="600" b="0"/>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CDAB9C8-4E90-4415-AF68-FFE088DF12D8}" type="slidenum">
              <a:rPr lang="de-DE"/>
              <a:pPr>
                <a:defRPr/>
              </a:pPr>
              <a:t>‹Nr.›</a:t>
            </a:fld>
            <a:endParaRPr lang="de-DE" dirty="0"/>
          </a:p>
        </p:txBody>
      </p:sp>
    </p:spTree>
    <p:extLst>
      <p:ext uri="{BB962C8B-B14F-4D97-AF65-F5344CB8AC3E}">
        <p14:creationId xmlns:p14="http://schemas.microsoft.com/office/powerpoint/2010/main" val="27511020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70108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75C48911-1916-457F-B1A6-6EEBB24322D8}"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7AD2825F-F2D1-4C0F-9419-F288FB00F001}" type="slidenum">
              <a:rPr lang="de-DE"/>
              <a:pPr>
                <a:defRPr/>
              </a:pPr>
              <a:t>‹Nr.›</a:t>
            </a:fld>
            <a:endParaRPr lang="de-DE" dirty="0"/>
          </a:p>
        </p:txBody>
      </p:sp>
    </p:spTree>
    <p:extLst>
      <p:ext uri="{BB962C8B-B14F-4D97-AF65-F5344CB8AC3E}">
        <p14:creationId xmlns:p14="http://schemas.microsoft.com/office/powerpoint/2010/main" val="532456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11" y="141655"/>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6A87D1EF-F4FC-4166-997B-4C5624FBDE3B}"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6836D704-6079-4BD7-9434-B321596B050E}" type="slidenum">
              <a:rPr lang="de-DE"/>
              <a:pPr>
                <a:defRPr/>
              </a:pPr>
              <a:t>‹Nr.›</a:t>
            </a:fld>
            <a:endParaRPr lang="de-DE" dirty="0"/>
          </a:p>
        </p:txBody>
      </p:sp>
    </p:spTree>
    <p:extLst>
      <p:ext uri="{BB962C8B-B14F-4D97-AF65-F5344CB8AC3E}">
        <p14:creationId xmlns:p14="http://schemas.microsoft.com/office/powerpoint/2010/main" val="2832771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95"/>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134509B9-492C-4CBA-B6E3-DACB94BB236B}"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BADB5042-11EE-4F67-A8F3-1EA1F19FC92F}" type="slidenum">
              <a:rPr lang="de-DE"/>
              <a:pPr>
                <a:defRPr/>
              </a:pPr>
              <a:t>‹Nr.›</a:t>
            </a:fld>
            <a:endParaRPr lang="de-DE" dirty="0"/>
          </a:p>
        </p:txBody>
      </p:sp>
    </p:spTree>
    <p:extLst>
      <p:ext uri="{BB962C8B-B14F-4D97-AF65-F5344CB8AC3E}">
        <p14:creationId xmlns:p14="http://schemas.microsoft.com/office/powerpoint/2010/main" val="2037429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3DB5E2CB-737D-4C49-8A49-70F79C246BE2}"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146763B5-104F-47CD-8117-411DD39D1FB0}" type="slidenum">
              <a:rPr lang="de-DE"/>
              <a:pPr>
                <a:defRPr/>
              </a:pPr>
              <a:t>‹Nr.›</a:t>
            </a:fld>
            <a:endParaRPr lang="de-DE" dirty="0"/>
          </a:p>
        </p:txBody>
      </p:sp>
    </p:spTree>
    <p:extLst>
      <p:ext uri="{BB962C8B-B14F-4D97-AF65-F5344CB8AC3E}">
        <p14:creationId xmlns:p14="http://schemas.microsoft.com/office/powerpoint/2010/main" val="3848490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AB601B25-22B9-4CCB-977C-7D390851711F}"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73AD4C52-080B-44A1-BCE9-4A6472EE22E5}" type="slidenum">
              <a:rPr lang="it-IT"/>
              <a:pPr>
                <a:defRPr/>
              </a:pPr>
              <a:t>‹Nr.›</a:t>
            </a:fld>
            <a:endParaRPr lang="it-IT"/>
          </a:p>
        </p:txBody>
      </p:sp>
    </p:spTree>
    <p:extLst>
      <p:ext uri="{BB962C8B-B14F-4D97-AF65-F5344CB8AC3E}">
        <p14:creationId xmlns:p14="http://schemas.microsoft.com/office/powerpoint/2010/main" val="4018470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28"/>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B61E825D-C546-48CD-B93B-7D494122716B}"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223B0C67-FD30-4C15-B9B0-63CF5288B02C}" type="slidenum">
              <a:rPr lang="de-DE"/>
              <a:pPr>
                <a:defRPr/>
              </a:pPr>
              <a:t>‹Nr.›</a:t>
            </a:fld>
            <a:endParaRPr lang="de-DE"/>
          </a:p>
        </p:txBody>
      </p:sp>
    </p:spTree>
    <p:extLst>
      <p:ext uri="{BB962C8B-B14F-4D97-AF65-F5344CB8AC3E}">
        <p14:creationId xmlns:p14="http://schemas.microsoft.com/office/powerpoint/2010/main" val="609155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27305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3674BD2F-FC16-4A6B-BE05-3A09D0EB6E1D}"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49BD4732-447A-4CCA-A7E3-D483C0E985B7}" type="slidenum">
              <a:rPr lang="de-DE"/>
              <a:pPr>
                <a:defRPr/>
              </a:pPr>
              <a:t>‹Nr.›</a:t>
            </a:fld>
            <a:endParaRPr lang="de-DE" dirty="0"/>
          </a:p>
        </p:txBody>
      </p:sp>
    </p:spTree>
    <p:extLst>
      <p:ext uri="{BB962C8B-B14F-4D97-AF65-F5344CB8AC3E}">
        <p14:creationId xmlns:p14="http://schemas.microsoft.com/office/powerpoint/2010/main" val="4158531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01" y="141633"/>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D46114BC-0F6A-4EB5-8B55-524F5CD4BD97}"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940FCE8D-64F2-4B6C-8C23-2942076C8878}" type="slidenum">
              <a:rPr lang="de-DE"/>
              <a:pPr>
                <a:defRPr/>
              </a:pPr>
              <a:t>‹Nr.›</a:t>
            </a:fld>
            <a:endParaRPr lang="de-DE" dirty="0"/>
          </a:p>
        </p:txBody>
      </p:sp>
    </p:spTree>
    <p:extLst>
      <p:ext uri="{BB962C8B-B14F-4D97-AF65-F5344CB8AC3E}">
        <p14:creationId xmlns:p14="http://schemas.microsoft.com/office/powerpoint/2010/main" val="172630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38790" y="155633"/>
            <a:ext cx="3186354" cy="432048"/>
          </a:xfrm>
          <a:prstGeom prst="rect">
            <a:avLst/>
          </a:prstGeom>
        </p:spPr>
        <p:txBody>
          <a:bodyPr>
            <a:noAutofit/>
          </a:bodyPr>
          <a:lstStyle>
            <a:lvl1pPr>
              <a:defRPr sz="2100" baseline="0">
                <a:solidFill>
                  <a:schemeClr val="tx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pPr>
              <a:defRPr/>
            </a:pPr>
            <a:fld id="{B25ADD6F-825A-4FA2-910C-09A03354DAF1}"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sz="600" b="0"/>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a:defRPr>
                <a:solidFill>
                  <a:prstClr val="black"/>
                </a:solidFill>
              </a:defRPr>
            </a:lvl1pPr>
          </a:lstStyle>
          <a:p>
            <a:pPr>
              <a:defRPr/>
            </a:pPr>
            <a:fld id="{5DB7DAA1-9869-4D01-B732-31DEA6DC978E}" type="slidenum">
              <a:rPr lang="de-DE"/>
              <a:pPr>
                <a:defRPr/>
              </a:pPr>
              <a:t>‹Nr.›</a:t>
            </a:fld>
            <a:endParaRPr lang="de-DE" dirty="0"/>
          </a:p>
        </p:txBody>
      </p:sp>
    </p:spTree>
    <p:extLst>
      <p:ext uri="{BB962C8B-B14F-4D97-AF65-F5344CB8AC3E}">
        <p14:creationId xmlns:p14="http://schemas.microsoft.com/office/powerpoint/2010/main" val="40013697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73"/>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9B3B6EB0-338D-4EFC-8109-C2A8922EA68A}"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896E4469-A11B-4935-81C8-662FE6FB8539}" type="slidenum">
              <a:rPr lang="de-DE"/>
              <a:pPr>
                <a:defRPr/>
              </a:pPr>
              <a:t>‹Nr.›</a:t>
            </a:fld>
            <a:endParaRPr lang="de-DE" dirty="0"/>
          </a:p>
        </p:txBody>
      </p:sp>
    </p:spTree>
    <p:extLst>
      <p:ext uri="{BB962C8B-B14F-4D97-AF65-F5344CB8AC3E}">
        <p14:creationId xmlns:p14="http://schemas.microsoft.com/office/powerpoint/2010/main" val="3842276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6185461A-73EA-4AE5-B7F3-48E786DB9B55}"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BF3A512F-09D4-40E5-8712-307B4FFEF69B}" type="slidenum">
              <a:rPr lang="de-DE"/>
              <a:pPr>
                <a:defRPr/>
              </a:pPr>
              <a:t>‹Nr.›</a:t>
            </a:fld>
            <a:endParaRPr lang="de-DE" dirty="0"/>
          </a:p>
        </p:txBody>
      </p:sp>
    </p:spTree>
    <p:extLst>
      <p:ext uri="{BB962C8B-B14F-4D97-AF65-F5344CB8AC3E}">
        <p14:creationId xmlns:p14="http://schemas.microsoft.com/office/powerpoint/2010/main" val="4757646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6B90274B-2119-4A70-83B7-527A1100957E}"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7A14CBF8-DB6B-402D-82E5-731792070619}" type="slidenum">
              <a:rPr lang="it-IT"/>
              <a:pPr>
                <a:defRPr/>
              </a:pPr>
              <a:t>‹Nr.›</a:t>
            </a:fld>
            <a:endParaRPr lang="it-IT"/>
          </a:p>
        </p:txBody>
      </p:sp>
    </p:spTree>
    <p:extLst>
      <p:ext uri="{BB962C8B-B14F-4D97-AF65-F5344CB8AC3E}">
        <p14:creationId xmlns:p14="http://schemas.microsoft.com/office/powerpoint/2010/main" val="164327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04"/>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6969D346-6AA7-4C39-A194-327238B1CD5F}"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2411972D-45A9-47FB-BE49-361F87826B55}" type="slidenum">
              <a:rPr lang="de-DE"/>
              <a:pPr>
                <a:defRPr/>
              </a:pPr>
              <a:t>‹Nr.›</a:t>
            </a:fld>
            <a:endParaRPr lang="de-DE"/>
          </a:p>
        </p:txBody>
      </p:sp>
    </p:spTree>
    <p:extLst>
      <p:ext uri="{BB962C8B-B14F-4D97-AF65-F5344CB8AC3E}">
        <p14:creationId xmlns:p14="http://schemas.microsoft.com/office/powerpoint/2010/main" val="25495238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11256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B014A9A-7564-420B-9B71-8EB976A9C33C}"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E8F85F0-B18E-4525-A643-812F62A930E4}" type="slidenum">
              <a:rPr lang="de-DE"/>
              <a:pPr>
                <a:defRPr/>
              </a:pPr>
              <a:t>‹Nr.›</a:t>
            </a:fld>
            <a:endParaRPr lang="de-DE" dirty="0"/>
          </a:p>
        </p:txBody>
      </p:sp>
    </p:spTree>
    <p:extLst>
      <p:ext uri="{BB962C8B-B14F-4D97-AF65-F5344CB8AC3E}">
        <p14:creationId xmlns:p14="http://schemas.microsoft.com/office/powerpoint/2010/main" val="4706448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87" y="141558"/>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91AC635D-5F4E-48ED-92B8-1227A06F6AB3}"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5907C412-CE2C-4F9F-B844-FE854D87635E}" type="slidenum">
              <a:rPr lang="de-DE"/>
              <a:pPr>
                <a:defRPr/>
              </a:pPr>
              <a:t>‹Nr.›</a:t>
            </a:fld>
            <a:endParaRPr lang="de-DE" dirty="0"/>
          </a:p>
        </p:txBody>
      </p:sp>
    </p:spTree>
    <p:extLst>
      <p:ext uri="{BB962C8B-B14F-4D97-AF65-F5344CB8AC3E}">
        <p14:creationId xmlns:p14="http://schemas.microsoft.com/office/powerpoint/2010/main" val="26819966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49"/>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61225DBA-A5AA-4645-9314-B8E24A0A5C08}"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F4A2A843-0EB0-4D20-A54D-E4D2B5263CE3}" type="slidenum">
              <a:rPr lang="de-DE"/>
              <a:pPr>
                <a:defRPr/>
              </a:pPr>
              <a:t>‹Nr.›</a:t>
            </a:fld>
            <a:endParaRPr lang="de-DE" dirty="0"/>
          </a:p>
        </p:txBody>
      </p:sp>
    </p:spTree>
    <p:extLst>
      <p:ext uri="{BB962C8B-B14F-4D97-AF65-F5344CB8AC3E}">
        <p14:creationId xmlns:p14="http://schemas.microsoft.com/office/powerpoint/2010/main" val="21792590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0A5C05CD-855F-45AB-B5D3-CABFD76F4037}"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F8F98EAE-AFE4-483B-AAC6-FE7CBFFB1F50}" type="slidenum">
              <a:rPr lang="de-DE"/>
              <a:pPr>
                <a:defRPr/>
              </a:pPr>
              <a:t>‹Nr.›</a:t>
            </a:fld>
            <a:endParaRPr lang="de-DE" dirty="0"/>
          </a:p>
        </p:txBody>
      </p:sp>
    </p:spTree>
    <p:extLst>
      <p:ext uri="{BB962C8B-B14F-4D97-AF65-F5344CB8AC3E}">
        <p14:creationId xmlns:p14="http://schemas.microsoft.com/office/powerpoint/2010/main" val="3184314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8933A07F-F17C-4435-897A-2FE37A9E16D8}"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6E2E3BA7-993A-4E36-96A6-7ECF8F9F3577}" type="slidenum">
              <a:rPr lang="it-IT"/>
              <a:pPr>
                <a:defRPr/>
              </a:pPr>
              <a:t>‹Nr.›</a:t>
            </a:fld>
            <a:endParaRPr lang="it-IT"/>
          </a:p>
        </p:txBody>
      </p:sp>
    </p:spTree>
    <p:extLst>
      <p:ext uri="{BB962C8B-B14F-4D97-AF65-F5344CB8AC3E}">
        <p14:creationId xmlns:p14="http://schemas.microsoft.com/office/powerpoint/2010/main" val="253246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1"/>
            <a:ext cx="5829300" cy="1102519"/>
          </a:xfrm>
          <a:prstGeom prst="rect">
            <a:avLst/>
          </a:prstGeo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a:xfrm>
            <a:off x="5049838" y="4867275"/>
            <a:ext cx="539750" cy="134938"/>
          </a:xfrm>
        </p:spPr>
        <p:txBody>
          <a:bodyPr/>
          <a:lstStyle>
            <a:lvl1pPr>
              <a:defRPr/>
            </a:lvl1pPr>
          </a:lstStyle>
          <a:p>
            <a:pPr>
              <a:defRPr/>
            </a:pPr>
            <a:fld id="{201F9AFC-04C1-4B6A-BA67-F914B4240876}" type="datetime1">
              <a:rPr lang="de-DE"/>
              <a:pPr>
                <a:defRPr/>
              </a:pPr>
              <a:t>20.05.2025</a:t>
            </a:fld>
            <a:endParaRPr lang="de-DE" dirty="0"/>
          </a:p>
        </p:txBody>
      </p:sp>
      <p:sp>
        <p:nvSpPr>
          <p:cNvPr id="6" name="Fußzeilenplatzhalter 4"/>
          <p:cNvSpPr>
            <a:spLocks noGrp="1"/>
          </p:cNvSpPr>
          <p:nvPr>
            <p:ph type="ftr" sz="quarter" idx="15"/>
          </p:nvPr>
        </p:nvSpPr>
        <p:spPr>
          <a:xfrm>
            <a:off x="2349500" y="4878388"/>
            <a:ext cx="2159000" cy="123825"/>
          </a:xfrm>
        </p:spPr>
        <p:txBody>
          <a:bodyPr/>
          <a:lstStyle>
            <a:lvl1pPr>
              <a:defRPr sz="600" b="0"/>
            </a:lvl1pPr>
          </a:lstStyle>
          <a:p>
            <a:pPr>
              <a:defRPr/>
            </a:pPr>
            <a:r>
              <a:rPr lang="en-US"/>
              <a:t>SM John:</a:t>
            </a:r>
            <a:endParaRPr lang="de-DE" dirty="0"/>
          </a:p>
        </p:txBody>
      </p:sp>
      <p:sp>
        <p:nvSpPr>
          <p:cNvPr id="7" name="Foliennummernplatzhalter 5"/>
          <p:cNvSpPr>
            <a:spLocks noGrp="1"/>
          </p:cNvSpPr>
          <p:nvPr>
            <p:ph type="sldNum" sz="quarter" idx="16"/>
          </p:nvPr>
        </p:nvSpPr>
        <p:spPr>
          <a:xfrm>
            <a:off x="5427663" y="4867275"/>
            <a:ext cx="323850" cy="134938"/>
          </a:xfrm>
        </p:spPr>
        <p:txBody>
          <a:bodyPr/>
          <a:lstStyle>
            <a:lvl1pPr>
              <a:defRPr>
                <a:solidFill>
                  <a:prstClr val="black"/>
                </a:solidFill>
              </a:defRPr>
            </a:lvl1pPr>
          </a:lstStyle>
          <a:p>
            <a:pPr>
              <a:defRPr/>
            </a:pPr>
            <a:fld id="{44FE7F45-55EE-47CD-98A0-9503A8321CA2}" type="slidenum">
              <a:rPr lang="de-DE"/>
              <a:pPr>
                <a:defRPr/>
              </a:pPr>
              <a:t>‹Nr.›</a:t>
            </a:fld>
            <a:endParaRPr lang="de-DE" dirty="0"/>
          </a:p>
        </p:txBody>
      </p:sp>
    </p:spTree>
    <p:extLst>
      <p:ext uri="{BB962C8B-B14F-4D97-AF65-F5344CB8AC3E}">
        <p14:creationId xmlns:p14="http://schemas.microsoft.com/office/powerpoint/2010/main" val="38674623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4EE7C6A7-08C8-4B80-B504-932FDC70DC87}"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3C76F374-DBFD-41DC-90F4-143307A9234D}" type="slidenum">
              <a:rPr lang="de-DE"/>
              <a:pPr>
                <a:defRPr/>
              </a:pPr>
              <a:t>‹Nr.›</a:t>
            </a:fld>
            <a:endParaRPr lang="de-DE"/>
          </a:p>
        </p:txBody>
      </p:sp>
    </p:spTree>
    <p:extLst>
      <p:ext uri="{BB962C8B-B14F-4D97-AF65-F5344CB8AC3E}">
        <p14:creationId xmlns:p14="http://schemas.microsoft.com/office/powerpoint/2010/main" val="256317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66920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685800">
              <a:defRPr/>
            </a:lvl1pPr>
          </a:lstStyle>
          <a:p>
            <a:pPr>
              <a:defRPr/>
            </a:pPr>
            <a:fld id="{F9485847-7B60-46D1-8DF5-B9D9B92A2E8E}" type="datetime1">
              <a:rPr lang="de-DE"/>
              <a:pPr>
                <a:defRPr/>
              </a:pPr>
              <a:t>20.05.2025</a:t>
            </a:fld>
            <a:endParaRPr lang="de-DE"/>
          </a:p>
        </p:txBody>
      </p:sp>
      <p:sp>
        <p:nvSpPr>
          <p:cNvPr id="3" name="Fußzeilenplatzhalter 2"/>
          <p:cNvSpPr>
            <a:spLocks noGrp="1"/>
          </p:cNvSpPr>
          <p:nvPr>
            <p:ph type="ftr" sz="quarter" idx="11"/>
          </p:nvPr>
        </p:nvSpPr>
        <p:spPr/>
        <p:txBody>
          <a:bodyPr/>
          <a:lstStyle>
            <a:lvl1pPr defTabSz="685800">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defTabSz="685800">
              <a:defRPr>
                <a:solidFill>
                  <a:prstClr val="black"/>
                </a:solidFill>
              </a:defRPr>
            </a:lvl1pPr>
          </a:lstStyle>
          <a:p>
            <a:pPr>
              <a:defRPr/>
            </a:pPr>
            <a:fld id="{01251538-6F7A-4CC1-8EE2-8B50194BC6E3}" type="slidenum">
              <a:rPr lang="de-DE"/>
              <a:pPr>
                <a:defRPr/>
              </a:pPr>
              <a:t>‹Nr.›</a:t>
            </a:fld>
            <a:endParaRPr lang="de-DE" dirty="0"/>
          </a:p>
        </p:txBody>
      </p:sp>
    </p:spTree>
    <p:extLst>
      <p:ext uri="{BB962C8B-B14F-4D97-AF65-F5344CB8AC3E}">
        <p14:creationId xmlns:p14="http://schemas.microsoft.com/office/powerpoint/2010/main" val="4110115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96" y="141627"/>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defTabSz="685800">
              <a:defRPr/>
            </a:lvl1pPr>
          </a:lstStyle>
          <a:p>
            <a:pPr>
              <a:defRPr/>
            </a:pPr>
            <a:fld id="{BA0E6552-0E14-4E91-ABCC-8B62E5721D49}" type="datetime1">
              <a:rPr lang="de-DE"/>
              <a:pPr>
                <a:defRPr/>
              </a:pPr>
              <a:t>20.05.2025</a:t>
            </a:fld>
            <a:endParaRPr lang="de-DE"/>
          </a:p>
        </p:txBody>
      </p:sp>
      <p:sp>
        <p:nvSpPr>
          <p:cNvPr id="4" name="Fußzeilenplatzhalter 3"/>
          <p:cNvSpPr>
            <a:spLocks noGrp="1"/>
          </p:cNvSpPr>
          <p:nvPr>
            <p:ph type="ftr" sz="quarter" idx="11"/>
          </p:nvPr>
        </p:nvSpPr>
        <p:spPr/>
        <p:txBody>
          <a:bodyPr/>
          <a:lstStyle>
            <a:lvl1pPr defTabSz="685800">
              <a:defRPr/>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defTabSz="685800">
              <a:defRPr>
                <a:solidFill>
                  <a:prstClr val="black"/>
                </a:solidFill>
              </a:defRPr>
            </a:lvl1pPr>
          </a:lstStyle>
          <a:p>
            <a:pPr>
              <a:defRPr/>
            </a:pPr>
            <a:fld id="{FC32F9E0-AD59-4DDF-9EFB-5D2157F84851}" type="slidenum">
              <a:rPr lang="de-DE"/>
              <a:pPr>
                <a:defRPr/>
              </a:pPr>
              <a:t>‹Nr.›</a:t>
            </a:fld>
            <a:endParaRPr lang="de-DE" dirty="0"/>
          </a:p>
        </p:txBody>
      </p:sp>
    </p:spTree>
    <p:extLst>
      <p:ext uri="{BB962C8B-B14F-4D97-AF65-F5344CB8AC3E}">
        <p14:creationId xmlns:p14="http://schemas.microsoft.com/office/powerpoint/2010/main" val="1109520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67"/>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677" indent="0" algn="ctr">
              <a:buNone/>
              <a:defRPr>
                <a:solidFill>
                  <a:schemeClr val="tx1">
                    <a:tint val="75000"/>
                  </a:schemeClr>
                </a:solidFill>
              </a:defRPr>
            </a:lvl2pPr>
            <a:lvl3pPr marL="685379" indent="0" algn="ctr">
              <a:buNone/>
              <a:defRPr>
                <a:solidFill>
                  <a:schemeClr val="tx1">
                    <a:tint val="75000"/>
                  </a:schemeClr>
                </a:solidFill>
              </a:defRPr>
            </a:lvl3pPr>
            <a:lvl4pPr marL="1028063" indent="0" algn="ctr">
              <a:buNone/>
              <a:defRPr>
                <a:solidFill>
                  <a:schemeClr val="tx1">
                    <a:tint val="75000"/>
                  </a:schemeClr>
                </a:solidFill>
              </a:defRPr>
            </a:lvl4pPr>
            <a:lvl5pPr marL="1370756" indent="0" algn="ctr">
              <a:buNone/>
              <a:defRPr>
                <a:solidFill>
                  <a:schemeClr val="tx1">
                    <a:tint val="75000"/>
                  </a:schemeClr>
                </a:solidFill>
              </a:defRPr>
            </a:lvl5pPr>
            <a:lvl6pPr marL="1713431" indent="0" algn="ctr">
              <a:buNone/>
              <a:defRPr>
                <a:solidFill>
                  <a:schemeClr val="tx1">
                    <a:tint val="75000"/>
                  </a:schemeClr>
                </a:solidFill>
              </a:defRPr>
            </a:lvl6pPr>
            <a:lvl7pPr marL="2056108" indent="0" algn="ctr">
              <a:buNone/>
              <a:defRPr>
                <a:solidFill>
                  <a:schemeClr val="tx1">
                    <a:tint val="75000"/>
                  </a:schemeClr>
                </a:solidFill>
              </a:defRPr>
            </a:lvl7pPr>
            <a:lvl8pPr marL="2398800" indent="0" algn="ctr">
              <a:buNone/>
              <a:defRPr>
                <a:solidFill>
                  <a:schemeClr val="tx1">
                    <a:tint val="75000"/>
                  </a:schemeClr>
                </a:solidFill>
              </a:defRPr>
            </a:lvl8pPr>
            <a:lvl9pPr marL="2741485"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defTabSz="685800">
              <a:defRPr/>
            </a:lvl1pPr>
          </a:lstStyle>
          <a:p>
            <a:pPr>
              <a:defRPr/>
            </a:pPr>
            <a:fld id="{3BBC57A6-AE7E-467A-A46A-EA6CB538F1CE}"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defTabSz="685800">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defTabSz="685800">
              <a:defRPr>
                <a:solidFill>
                  <a:prstClr val="black"/>
                </a:solidFill>
              </a:defRPr>
            </a:lvl1pPr>
          </a:lstStyle>
          <a:p>
            <a:pPr>
              <a:defRPr/>
            </a:pPr>
            <a:fld id="{B938A351-97CA-4286-90AC-D422C62BE2E9}" type="slidenum">
              <a:rPr lang="de-DE"/>
              <a:pPr>
                <a:defRPr/>
              </a:pPr>
              <a:t>‹Nr.›</a:t>
            </a:fld>
            <a:endParaRPr lang="de-DE" dirty="0"/>
          </a:p>
        </p:txBody>
      </p:sp>
    </p:spTree>
    <p:extLst>
      <p:ext uri="{BB962C8B-B14F-4D97-AF65-F5344CB8AC3E}">
        <p14:creationId xmlns:p14="http://schemas.microsoft.com/office/powerpoint/2010/main" val="12470358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defTabSz="685800">
              <a:defRPr/>
            </a:lvl1pPr>
          </a:lstStyle>
          <a:p>
            <a:pPr>
              <a:defRPr/>
            </a:pPr>
            <a:fld id="{83839020-2670-4E90-A238-AB7AFD955A58}" type="datetime1">
              <a:rPr lang="de-DE"/>
              <a:pPr>
                <a:defRPr/>
              </a:pPr>
              <a:t>20.05.2025</a:t>
            </a:fld>
            <a:endParaRPr lang="de-DE"/>
          </a:p>
        </p:txBody>
      </p:sp>
      <p:sp>
        <p:nvSpPr>
          <p:cNvPr id="5" name="Fußzeilenplatzhalter 4"/>
          <p:cNvSpPr>
            <a:spLocks noGrp="1"/>
          </p:cNvSpPr>
          <p:nvPr>
            <p:ph type="ftr" sz="quarter" idx="11"/>
          </p:nvPr>
        </p:nvSpPr>
        <p:spPr/>
        <p:txBody>
          <a:bodyPr/>
          <a:lstStyle>
            <a:lvl1pPr defTabSz="685800">
              <a:defRPr/>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defTabSz="685800">
              <a:defRPr>
                <a:solidFill>
                  <a:prstClr val="black"/>
                </a:solidFill>
              </a:defRPr>
            </a:lvl1pPr>
          </a:lstStyle>
          <a:p>
            <a:pPr>
              <a:defRPr/>
            </a:pPr>
            <a:fld id="{80985FE5-2993-4852-8156-BB6D53D07C4D}" type="slidenum">
              <a:rPr lang="de-DE"/>
              <a:pPr>
                <a:defRPr/>
              </a:pPr>
              <a:t>‹Nr.›</a:t>
            </a:fld>
            <a:endParaRPr lang="de-DE" dirty="0"/>
          </a:p>
        </p:txBody>
      </p:sp>
    </p:spTree>
    <p:extLst>
      <p:ext uri="{BB962C8B-B14F-4D97-AF65-F5344CB8AC3E}">
        <p14:creationId xmlns:p14="http://schemas.microsoft.com/office/powerpoint/2010/main" val="2613347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685800">
              <a:defRPr/>
            </a:lvl1pPr>
          </a:lstStyle>
          <a:p>
            <a:pPr>
              <a:defRPr/>
            </a:pPr>
            <a:fld id="{E4332E17-6808-441F-A2DE-633AEBCE03EC}" type="datetime1">
              <a:rPr lang="de-DE"/>
              <a:pPr>
                <a:defRPr/>
              </a:pPr>
              <a:t>20.05.2025</a:t>
            </a:fld>
            <a:endParaRPr lang="de-DE"/>
          </a:p>
        </p:txBody>
      </p:sp>
      <p:sp>
        <p:nvSpPr>
          <p:cNvPr id="3" name="Fußzeilenplatzhalter 2"/>
          <p:cNvSpPr>
            <a:spLocks noGrp="1"/>
          </p:cNvSpPr>
          <p:nvPr>
            <p:ph type="ftr" sz="quarter" idx="11"/>
          </p:nvPr>
        </p:nvSpPr>
        <p:spPr/>
        <p:txBody>
          <a:bodyPr/>
          <a:lstStyle>
            <a:lvl1pPr defTabSz="685800">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defTabSz="685800">
              <a:defRPr>
                <a:solidFill>
                  <a:prstClr val="black"/>
                </a:solidFill>
              </a:defRPr>
            </a:lvl1pPr>
          </a:lstStyle>
          <a:p>
            <a:pPr>
              <a:defRPr/>
            </a:pPr>
            <a:fld id="{E5D9A5CD-BC72-445B-B448-5E8480ADB965}" type="slidenum">
              <a:rPr lang="de-DE"/>
              <a:pPr>
                <a:defRPr/>
              </a:pPr>
              <a:t>‹Nr.›</a:t>
            </a:fld>
            <a:endParaRPr lang="de-DE" dirty="0"/>
          </a:p>
        </p:txBody>
      </p:sp>
    </p:spTree>
    <p:extLst>
      <p:ext uri="{BB962C8B-B14F-4D97-AF65-F5344CB8AC3E}">
        <p14:creationId xmlns:p14="http://schemas.microsoft.com/office/powerpoint/2010/main" val="42529943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96" y="141612"/>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defTabSz="685800">
              <a:defRPr/>
            </a:lvl1pPr>
          </a:lstStyle>
          <a:p>
            <a:pPr>
              <a:defRPr/>
            </a:pPr>
            <a:fld id="{9B4A8E89-CD63-4011-83F7-F74BD2D16E44}" type="datetime1">
              <a:rPr lang="de-DE"/>
              <a:pPr>
                <a:defRPr/>
              </a:pPr>
              <a:t>20.05.2025</a:t>
            </a:fld>
            <a:endParaRPr lang="de-DE"/>
          </a:p>
        </p:txBody>
      </p:sp>
      <p:sp>
        <p:nvSpPr>
          <p:cNvPr id="4" name="Fußzeilenplatzhalter 3"/>
          <p:cNvSpPr>
            <a:spLocks noGrp="1"/>
          </p:cNvSpPr>
          <p:nvPr>
            <p:ph type="ftr" sz="quarter" idx="11"/>
          </p:nvPr>
        </p:nvSpPr>
        <p:spPr/>
        <p:txBody>
          <a:bodyPr/>
          <a:lstStyle>
            <a:lvl1pPr defTabSz="685800">
              <a:defRPr/>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defTabSz="685800">
              <a:defRPr>
                <a:solidFill>
                  <a:prstClr val="black"/>
                </a:solidFill>
              </a:defRPr>
            </a:lvl1pPr>
          </a:lstStyle>
          <a:p>
            <a:pPr>
              <a:defRPr/>
            </a:pPr>
            <a:fld id="{3A1616D9-284D-4866-AD4A-77664F2FC753}" type="slidenum">
              <a:rPr lang="de-DE"/>
              <a:pPr>
                <a:defRPr/>
              </a:pPr>
              <a:t>‹Nr.›</a:t>
            </a:fld>
            <a:endParaRPr lang="de-DE" dirty="0"/>
          </a:p>
        </p:txBody>
      </p:sp>
    </p:spTree>
    <p:extLst>
      <p:ext uri="{BB962C8B-B14F-4D97-AF65-F5344CB8AC3E}">
        <p14:creationId xmlns:p14="http://schemas.microsoft.com/office/powerpoint/2010/main" val="1142091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52"/>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677" indent="0" algn="ctr">
              <a:buNone/>
              <a:defRPr>
                <a:solidFill>
                  <a:schemeClr val="tx1">
                    <a:tint val="75000"/>
                  </a:schemeClr>
                </a:solidFill>
              </a:defRPr>
            </a:lvl2pPr>
            <a:lvl3pPr marL="685379" indent="0" algn="ctr">
              <a:buNone/>
              <a:defRPr>
                <a:solidFill>
                  <a:schemeClr val="tx1">
                    <a:tint val="75000"/>
                  </a:schemeClr>
                </a:solidFill>
              </a:defRPr>
            </a:lvl3pPr>
            <a:lvl4pPr marL="1028063" indent="0" algn="ctr">
              <a:buNone/>
              <a:defRPr>
                <a:solidFill>
                  <a:schemeClr val="tx1">
                    <a:tint val="75000"/>
                  </a:schemeClr>
                </a:solidFill>
              </a:defRPr>
            </a:lvl4pPr>
            <a:lvl5pPr marL="1370756" indent="0" algn="ctr">
              <a:buNone/>
              <a:defRPr>
                <a:solidFill>
                  <a:schemeClr val="tx1">
                    <a:tint val="75000"/>
                  </a:schemeClr>
                </a:solidFill>
              </a:defRPr>
            </a:lvl5pPr>
            <a:lvl6pPr marL="1713431" indent="0" algn="ctr">
              <a:buNone/>
              <a:defRPr>
                <a:solidFill>
                  <a:schemeClr val="tx1">
                    <a:tint val="75000"/>
                  </a:schemeClr>
                </a:solidFill>
              </a:defRPr>
            </a:lvl6pPr>
            <a:lvl7pPr marL="2056108" indent="0" algn="ctr">
              <a:buNone/>
              <a:defRPr>
                <a:solidFill>
                  <a:schemeClr val="tx1">
                    <a:tint val="75000"/>
                  </a:schemeClr>
                </a:solidFill>
              </a:defRPr>
            </a:lvl7pPr>
            <a:lvl8pPr marL="2398800" indent="0" algn="ctr">
              <a:buNone/>
              <a:defRPr>
                <a:solidFill>
                  <a:schemeClr val="tx1">
                    <a:tint val="75000"/>
                  </a:schemeClr>
                </a:solidFill>
              </a:defRPr>
            </a:lvl8pPr>
            <a:lvl9pPr marL="2741485"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defTabSz="685800">
              <a:defRPr/>
            </a:lvl1pPr>
          </a:lstStyle>
          <a:p>
            <a:pPr>
              <a:defRPr/>
            </a:pPr>
            <a:fld id="{2213E05C-073D-4D1D-8E2C-71A1FB610731}"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defTabSz="685800">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defTabSz="685800">
              <a:defRPr>
                <a:solidFill>
                  <a:prstClr val="black"/>
                </a:solidFill>
              </a:defRPr>
            </a:lvl1pPr>
          </a:lstStyle>
          <a:p>
            <a:pPr>
              <a:defRPr/>
            </a:pPr>
            <a:fld id="{05C41010-6AF2-4652-BDD3-3D7A18E58FC8}" type="slidenum">
              <a:rPr lang="de-DE"/>
              <a:pPr>
                <a:defRPr/>
              </a:pPr>
              <a:t>‹Nr.›</a:t>
            </a:fld>
            <a:endParaRPr lang="de-DE" dirty="0"/>
          </a:p>
        </p:txBody>
      </p:sp>
    </p:spTree>
    <p:extLst>
      <p:ext uri="{BB962C8B-B14F-4D97-AF65-F5344CB8AC3E}">
        <p14:creationId xmlns:p14="http://schemas.microsoft.com/office/powerpoint/2010/main" val="3238983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defTabSz="685800">
              <a:defRPr/>
            </a:lvl1pPr>
          </a:lstStyle>
          <a:p>
            <a:pPr>
              <a:defRPr/>
            </a:pPr>
            <a:fld id="{84C5D3BC-4AF1-4B6C-B09E-66E90DD30C2A}" type="datetime1">
              <a:rPr lang="de-DE"/>
              <a:pPr>
                <a:defRPr/>
              </a:pPr>
              <a:t>20.05.2025</a:t>
            </a:fld>
            <a:endParaRPr lang="de-DE"/>
          </a:p>
        </p:txBody>
      </p:sp>
      <p:sp>
        <p:nvSpPr>
          <p:cNvPr id="5" name="Fußzeilenplatzhalter 4"/>
          <p:cNvSpPr>
            <a:spLocks noGrp="1"/>
          </p:cNvSpPr>
          <p:nvPr>
            <p:ph type="ftr" sz="quarter" idx="11"/>
          </p:nvPr>
        </p:nvSpPr>
        <p:spPr/>
        <p:txBody>
          <a:bodyPr/>
          <a:lstStyle>
            <a:lvl1pPr defTabSz="685800">
              <a:defRPr/>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defTabSz="685800">
              <a:defRPr>
                <a:solidFill>
                  <a:prstClr val="black"/>
                </a:solidFill>
              </a:defRPr>
            </a:lvl1pPr>
          </a:lstStyle>
          <a:p>
            <a:pPr>
              <a:defRPr/>
            </a:pPr>
            <a:fld id="{779A25B2-9EA9-4AD9-852B-0EB5046FE86F}" type="slidenum">
              <a:rPr lang="de-DE"/>
              <a:pPr>
                <a:defRPr/>
              </a:pPr>
              <a:t>‹Nr.›</a:t>
            </a:fld>
            <a:endParaRPr lang="de-DE" dirty="0"/>
          </a:p>
        </p:txBody>
      </p:sp>
    </p:spTree>
    <p:extLst>
      <p:ext uri="{BB962C8B-B14F-4D97-AF65-F5344CB8AC3E}">
        <p14:creationId xmlns:p14="http://schemas.microsoft.com/office/powerpoint/2010/main" val="1212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3.jpeg"/><Relationship Id="rId5" Type="http://schemas.openxmlformats.org/officeDocument/2006/relationships/slideLayout" Target="../slideLayouts/slideLayout49.xml"/><Relationship Id="rId10" Type="http://schemas.openxmlformats.org/officeDocument/2006/relationships/image" Target="../media/image2.jpeg"/><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jpeg"/><Relationship Id="rId5" Type="http://schemas.openxmlformats.org/officeDocument/2006/relationships/slideLayout" Target="../slideLayouts/slideLayout58.xml"/><Relationship Id="rId10" Type="http://schemas.openxmlformats.org/officeDocument/2006/relationships/image" Target="../media/image2.jpeg"/><Relationship Id="rId4" Type="http://schemas.openxmlformats.org/officeDocument/2006/relationships/slideLayout" Target="../slideLayouts/slideLayout57.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3.xml"/><Relationship Id="rId7" Type="http://schemas.openxmlformats.org/officeDocument/2006/relationships/image" Target="../media/image2.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1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8.jpeg"/><Relationship Id="rId4" Type="http://schemas.openxmlformats.org/officeDocument/2006/relationships/slideLayout" Target="../slideLayouts/slideLayout68.xml"/><Relationship Id="rId9"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8.jpeg"/><Relationship Id="rId5" Type="http://schemas.openxmlformats.org/officeDocument/2006/relationships/slideLayout" Target="../slideLayouts/slideLayout75.xml"/><Relationship Id="rId10" Type="http://schemas.openxmlformats.org/officeDocument/2006/relationships/image" Target="../media/image2.jpeg"/><Relationship Id="rId4" Type="http://schemas.openxmlformats.org/officeDocument/2006/relationships/slideLayout" Target="../slideLayouts/slideLayout74.xml"/><Relationship Id="rId9"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8.jpeg"/><Relationship Id="rId5" Type="http://schemas.openxmlformats.org/officeDocument/2006/relationships/slideLayout" Target="../slideLayouts/slideLayout82.xml"/><Relationship Id="rId10" Type="http://schemas.openxmlformats.org/officeDocument/2006/relationships/image" Target="../media/image2.jpeg"/><Relationship Id="rId4" Type="http://schemas.openxmlformats.org/officeDocument/2006/relationships/slideLayout" Target="../slideLayouts/slideLayout81.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8.jpeg"/><Relationship Id="rId5" Type="http://schemas.openxmlformats.org/officeDocument/2006/relationships/slideLayout" Target="../slideLayouts/slideLayout89.xml"/><Relationship Id="rId10" Type="http://schemas.openxmlformats.org/officeDocument/2006/relationships/image" Target="../media/image2.jpeg"/><Relationship Id="rId4" Type="http://schemas.openxmlformats.org/officeDocument/2006/relationships/slideLayout" Target="../slideLayouts/slideLayout88.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94.xml"/><Relationship Id="rId7" Type="http://schemas.openxmlformats.org/officeDocument/2006/relationships/image" Target="../media/image2.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95.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98.xml"/><Relationship Id="rId7" Type="http://schemas.openxmlformats.org/officeDocument/2006/relationships/image" Target="../media/image2.jpe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7.pn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02.xml"/><Relationship Id="rId7" Type="http://schemas.openxmlformats.org/officeDocument/2006/relationships/image" Target="../media/image2.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103.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8.jpeg"/><Relationship Id="rId5" Type="http://schemas.openxmlformats.org/officeDocument/2006/relationships/slideLayout" Target="../slideLayouts/slideLayout108.xml"/><Relationship Id="rId10" Type="http://schemas.openxmlformats.org/officeDocument/2006/relationships/image" Target="../media/image2.jpeg"/><Relationship Id="rId4" Type="http://schemas.openxmlformats.org/officeDocument/2006/relationships/slideLayout" Target="../slideLayouts/slideLayout107.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image" Target="../media/image5.jpe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4.jpeg"/><Relationship Id="rId5" Type="http://schemas.openxmlformats.org/officeDocument/2006/relationships/theme" Target="../theme/theme22.xml"/><Relationship Id="rId4" Type="http://schemas.openxmlformats.org/officeDocument/2006/relationships/slideLayout" Target="../slideLayouts/slideLayout114.xml"/><Relationship Id="rId9"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17.xml"/><Relationship Id="rId7" Type="http://schemas.openxmlformats.org/officeDocument/2006/relationships/image" Target="../media/image2.jpe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118.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3.jpe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image" Target="../media/image8.jpeg"/><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image" Target="../media/image2.jpeg"/><Relationship Id="rId5" Type="http://schemas.openxmlformats.org/officeDocument/2006/relationships/slideLayout" Target="../slideLayouts/slideLayout126.xml"/><Relationship Id="rId10" Type="http://schemas.openxmlformats.org/officeDocument/2006/relationships/image" Target="../media/image1.png"/><Relationship Id="rId4" Type="http://schemas.openxmlformats.org/officeDocument/2006/relationships/slideLayout" Target="../slideLayouts/slideLayout125.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32.xml"/><Relationship Id="rId7" Type="http://schemas.openxmlformats.org/officeDocument/2006/relationships/image" Target="../media/image2.jpeg"/><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image" Target="../media/image1.png"/><Relationship Id="rId5" Type="http://schemas.openxmlformats.org/officeDocument/2006/relationships/theme" Target="../theme/theme26.xml"/><Relationship Id="rId4" Type="http://schemas.openxmlformats.org/officeDocument/2006/relationships/slideLayout" Target="../slideLayouts/slideLayout13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0.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27.xml"/><Relationship Id="rId2" Type="http://schemas.openxmlformats.org/officeDocument/2006/relationships/slideLayout" Target="../slideLayouts/slideLayout135.xml"/><Relationship Id="rId16" Type="http://schemas.openxmlformats.org/officeDocument/2006/relationships/image" Target="../media/image13.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12.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1.emf"/></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4" Type="http://schemas.openxmlformats.org/officeDocument/2006/relationships/image" Target="../media/image14.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image" Target="../media/image14.png"/><Relationship Id="rId5" Type="http://schemas.openxmlformats.org/officeDocument/2006/relationships/slideLayout" Target="../slideLayouts/slideLayout155.xml"/><Relationship Id="rId10" Type="http://schemas.openxmlformats.org/officeDocument/2006/relationships/theme" Target="../theme/theme31.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62.xml"/><Relationship Id="rId7" Type="http://schemas.openxmlformats.org/officeDocument/2006/relationships/image" Target="../media/image2.jpeg"/><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image" Target="../media/image1.png"/><Relationship Id="rId5" Type="http://schemas.openxmlformats.org/officeDocument/2006/relationships/theme" Target="../theme/theme32.xml"/><Relationship Id="rId4" Type="http://schemas.openxmlformats.org/officeDocument/2006/relationships/slideLayout" Target="../slideLayouts/slideLayout163.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6.xml"/><Relationship Id="rId7" Type="http://schemas.openxmlformats.org/officeDocument/2006/relationships/image" Target="../media/image5.jpe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image" Target="../media/image4.jpeg"/><Relationship Id="rId5" Type="http://schemas.openxmlformats.org/officeDocument/2006/relationships/theme" Target="../theme/theme33.xml"/><Relationship Id="rId4" Type="http://schemas.openxmlformats.org/officeDocument/2006/relationships/slideLayout" Target="../slideLayouts/slideLayout167.xml"/><Relationship Id="rId9" Type="http://schemas.openxmlformats.org/officeDocument/2006/relationships/image" Target="../media/image7.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7.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3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4" Type="http://schemas.openxmlformats.org/officeDocument/2006/relationships/image" Target="../media/image14.png"/></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image" Target="../media/image8.jpeg"/><Relationship Id="rId5" Type="http://schemas.openxmlformats.org/officeDocument/2006/relationships/slideLayout" Target="../slideLayouts/slideLayout185.xml"/><Relationship Id="rId10" Type="http://schemas.openxmlformats.org/officeDocument/2006/relationships/image" Target="../media/image19.jpeg"/><Relationship Id="rId4" Type="http://schemas.openxmlformats.org/officeDocument/2006/relationships/slideLayout" Target="../slideLayouts/slideLayout184.xml"/><Relationship Id="rId9"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7.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3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7.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3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3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6" Type="http://schemas.openxmlformats.org/officeDocument/2006/relationships/image" Target="../media/image20.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oleObject" Target="../embeddings/oleObject1.bin"/><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image" Target="../media/image20.png"/><Relationship Id="rId2" Type="http://schemas.openxmlformats.org/officeDocument/2006/relationships/slideLayout" Target="../slideLayouts/slideLayout223.xml"/><Relationship Id="rId16" Type="http://schemas.openxmlformats.org/officeDocument/2006/relationships/oleObject" Target="../embeddings/oleObject2.bin"/><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vmlDrawing" Target="../drawings/vmlDrawing2.v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41.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6" Type="http://schemas.openxmlformats.org/officeDocument/2006/relationships/image" Target="../media/image20.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oleObject" Target="../embeddings/oleObject4.bin"/><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vmlDrawing" Target="../drawings/vmlDrawing4.v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42.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258.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44.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6" Type="http://schemas.openxmlformats.org/officeDocument/2006/relationships/image" Target="../media/image20.png"/><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oleObject" Target="../embeddings/oleObject5.bin"/><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vmlDrawing" Target="../drawings/vmlDrawing5.v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image" Target="../media/image21.png"/><Relationship Id="rId3" Type="http://schemas.openxmlformats.org/officeDocument/2006/relationships/slideLayout" Target="../slideLayouts/slideLayout273.xml"/><Relationship Id="rId21" Type="http://schemas.openxmlformats.org/officeDocument/2006/relationships/image" Target="../media/image24.jpeg"/><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theme" Target="../theme/theme45.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image" Target="../media/image23.pn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19" Type="http://schemas.openxmlformats.org/officeDocument/2006/relationships/image" Target="../media/image22.png"/><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28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jpeg"/><Relationship Id="rId4" Type="http://schemas.openxmlformats.org/officeDocument/2006/relationships/slideLayout" Target="../slideLayouts/slideLayout25.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02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0699FD9F-A135-48B2-804A-2F1A0C6B85D7}"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CA845126-1910-4017-8571-2E72A6414DE3}" type="slidenum">
              <a:rPr lang="de-DE"/>
              <a:pPr>
                <a:defRPr/>
              </a:pPr>
              <a:t>‹Nr.›</a:t>
            </a:fld>
            <a:endParaRPr lang="de-DE" dirty="0"/>
          </a:p>
        </p:txBody>
      </p:sp>
      <p:pic>
        <p:nvPicPr>
          <p:cNvPr id="1033"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036"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51" r:id="rId1"/>
    <p:sldLayoutId id="2147491708" r:id="rId2"/>
    <p:sldLayoutId id="2147491709" r:id="rId3"/>
    <p:sldLayoutId id="2147491710" r:id="rId4"/>
    <p:sldLayoutId id="2147491711" r:id="rId5"/>
    <p:sldLayoutId id="2147491712" r:id="rId6"/>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024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A587EDAE-9D41-41C2-9041-0F2485F590AF}"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7BD2699F-89A5-4A7A-A9F9-9B261B4F4DC4}" type="slidenum">
              <a:rPr lang="de-DE"/>
              <a:pPr>
                <a:defRPr/>
              </a:pPr>
              <a:t>‹Nr.›</a:t>
            </a:fld>
            <a:endParaRPr lang="de-DE" dirty="0"/>
          </a:p>
        </p:txBody>
      </p:sp>
      <p:pic>
        <p:nvPicPr>
          <p:cNvPr id="10249"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0252"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70" r:id="rId1"/>
    <p:sldLayoutId id="2147491733" r:id="rId2"/>
    <p:sldLayoutId id="2147491734" r:id="rId3"/>
    <p:sldLayoutId id="2147491735" r:id="rId4"/>
    <p:sldLayoutId id="2147491871" r:id="rId5"/>
    <p:sldLayoutId id="2147491872" r:id="rId6"/>
    <p:sldLayoutId id="2147491873"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126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B99390B9-5345-41FA-899D-3B58EB585F98}"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167277D9-D738-4DD6-B159-11F81CE1A02D}" type="slidenum">
              <a:rPr lang="de-DE"/>
              <a:pPr>
                <a:defRPr/>
              </a:pPr>
              <a:t>‹Nr.›</a:t>
            </a:fld>
            <a:endParaRPr lang="de-DE" dirty="0"/>
          </a:p>
        </p:txBody>
      </p:sp>
      <p:pic>
        <p:nvPicPr>
          <p:cNvPr id="11273"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1276"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36" r:id="rId1"/>
    <p:sldLayoutId id="2147491874" r:id="rId2"/>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229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380ED2C8-3C1B-4AF4-9121-2F224D822FFC}"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E1CB929D-42BB-48A0-BA95-E297F168E6E4}" type="slidenum">
              <a:rPr lang="de-DE"/>
              <a:pPr>
                <a:defRPr/>
              </a:pPr>
              <a:t>‹Nr.›</a:t>
            </a:fld>
            <a:endParaRPr lang="de-DE" dirty="0"/>
          </a:p>
        </p:txBody>
      </p:sp>
      <p:pic>
        <p:nvPicPr>
          <p:cNvPr id="12297"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2300"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75" r:id="rId1"/>
    <p:sldLayoutId id="2147491737" r:id="rId2"/>
    <p:sldLayoutId id="2147491738" r:id="rId3"/>
    <p:sldLayoutId id="2147491739" r:id="rId4"/>
    <p:sldLayoutId id="2147491876" r:id="rId5"/>
    <p:sldLayoutId id="2147491877" r:id="rId6"/>
    <p:sldLayoutId id="2147491878"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331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pic>
        <p:nvPicPr>
          <p:cNvPr id="13319"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3322"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79" r:id="rId1"/>
    <p:sldLayoutId id="2147491880" r:id="rId2"/>
    <p:sldLayoutId id="2147491740" r:id="rId3"/>
    <p:sldLayoutId id="2147491881" r:id="rId4"/>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434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C4A297C7-5D06-47BC-8E96-6BC2B9C2E655}"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C6E5D76D-00F6-47FE-8893-08CB43195F7B}" type="slidenum">
              <a:rPr lang="de-DE"/>
              <a:pPr>
                <a:defRPr/>
              </a:pPr>
              <a:t>‹Nr.›</a:t>
            </a:fld>
            <a:endParaRPr lang="de-DE" dirty="0"/>
          </a:p>
        </p:txBody>
      </p:sp>
      <p:pic>
        <p:nvPicPr>
          <p:cNvPr id="14345"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4348"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82" r:id="rId1"/>
    <p:sldLayoutId id="2147491741" r:id="rId2"/>
    <p:sldLayoutId id="2147491742" r:id="rId3"/>
    <p:sldLayoutId id="2147491743" r:id="rId4"/>
    <p:sldLayoutId id="2147491883" r:id="rId5"/>
    <p:sldLayoutId id="2147491884" r:id="rId6"/>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536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76C799C2-91F8-42A9-8239-9D13D82F2E29}"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D8144510-65A5-495F-99C6-D0CBD50EC3BB}" type="slidenum">
              <a:rPr lang="de-DE"/>
              <a:pPr>
                <a:defRPr/>
              </a:pPr>
              <a:t>‹Nr.›</a:t>
            </a:fld>
            <a:endParaRPr lang="de-DE" dirty="0"/>
          </a:p>
        </p:txBody>
      </p:sp>
      <p:pic>
        <p:nvPicPr>
          <p:cNvPr id="15369"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5372"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85" r:id="rId1"/>
    <p:sldLayoutId id="2147491744" r:id="rId2"/>
    <p:sldLayoutId id="2147491745" r:id="rId3"/>
    <p:sldLayoutId id="2147491746" r:id="rId4"/>
    <p:sldLayoutId id="2147491886" r:id="rId5"/>
    <p:sldLayoutId id="2147491887" r:id="rId6"/>
    <p:sldLayoutId id="2147491888"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638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E0B05296-75B0-40D0-84A0-B6788D1F785B}"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A53186CF-E53A-44FA-A6D2-AFC899A65ECB}" type="slidenum">
              <a:rPr lang="de-DE"/>
              <a:pPr>
                <a:defRPr/>
              </a:pPr>
              <a:t>‹Nr.›</a:t>
            </a:fld>
            <a:endParaRPr lang="de-DE" dirty="0"/>
          </a:p>
        </p:txBody>
      </p:sp>
      <p:pic>
        <p:nvPicPr>
          <p:cNvPr id="16393"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6396"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89" r:id="rId1"/>
    <p:sldLayoutId id="2147491747" r:id="rId2"/>
    <p:sldLayoutId id="2147491748" r:id="rId3"/>
    <p:sldLayoutId id="2147491749" r:id="rId4"/>
    <p:sldLayoutId id="2147491890" r:id="rId5"/>
    <p:sldLayoutId id="2147491891" r:id="rId6"/>
    <p:sldLayoutId id="2147491892"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741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1AB095AC-DEA6-4043-8655-9C549C5AF874}"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4FE416CF-79FB-4E6B-AECB-5499EBD4516A}" type="slidenum">
              <a:rPr lang="de-DE"/>
              <a:pPr>
                <a:defRPr/>
              </a:pPr>
              <a:t>‹Nr.›</a:t>
            </a:fld>
            <a:endParaRPr lang="de-DE" dirty="0"/>
          </a:p>
        </p:txBody>
      </p:sp>
      <p:pic>
        <p:nvPicPr>
          <p:cNvPr id="17417"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7420"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93" r:id="rId1"/>
    <p:sldLayoutId id="2147491750" r:id="rId2"/>
    <p:sldLayoutId id="2147491751" r:id="rId3"/>
    <p:sldLayoutId id="2147491752" r:id="rId4"/>
    <p:sldLayoutId id="2147491894" r:id="rId5"/>
    <p:sldLayoutId id="2147491895" r:id="rId6"/>
    <p:sldLayoutId id="2147491896"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843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390" tIns="45695" rIns="91390" bIns="45695" rtlCol="0" anchor="ctr"/>
          <a:lstStyle>
            <a:lvl1pPr algn="l" defTabSz="685379" eaLnBrk="1" fontAlgn="auto" hangingPunct="1">
              <a:spcBef>
                <a:spcPts val="0"/>
              </a:spcBef>
              <a:spcAft>
                <a:spcPts val="0"/>
              </a:spcAft>
              <a:defRPr sz="600" b="1">
                <a:solidFill>
                  <a:prstClr val="black"/>
                </a:solidFill>
                <a:latin typeface="+mn-lt"/>
              </a:defRPr>
            </a:lvl1pPr>
          </a:lstStyle>
          <a:p>
            <a:pPr>
              <a:defRPr/>
            </a:pPr>
            <a:fld id="{691ABD62-C8A2-4224-95F7-AC4AE1AAF44A}"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390" tIns="45695" rIns="91390" bIns="45695" rtlCol="0" anchor="ctr"/>
          <a:lstStyle>
            <a:lvl1pPr algn="ctr" defTabSz="685379"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390" tIns="45695" rIns="91390" bIns="45695" rtlCol="0" anchor="ctr"/>
          <a:lstStyle>
            <a:lvl1pPr algn="r" defTabSz="685379" eaLnBrk="1" fontAlgn="auto" hangingPunct="1">
              <a:spcBef>
                <a:spcPts val="0"/>
              </a:spcBef>
              <a:spcAft>
                <a:spcPts val="0"/>
              </a:spcAft>
              <a:defRPr sz="600" b="1">
                <a:solidFill>
                  <a:prstClr val="black"/>
                </a:solidFill>
                <a:latin typeface="+mn-lt"/>
              </a:defRPr>
            </a:lvl1pPr>
          </a:lstStyle>
          <a:p>
            <a:pPr>
              <a:defRPr/>
            </a:pPr>
            <a:fld id="{DEB96A95-8A1F-4983-A714-55A7E245A644}" type="slidenum">
              <a:rPr lang="de-DE"/>
              <a:pPr>
                <a:defRPr/>
              </a:pPr>
              <a:t>‹Nr.›</a:t>
            </a:fld>
            <a:endParaRPr lang="de-DE" dirty="0"/>
          </a:p>
        </p:txBody>
      </p:sp>
      <p:pic>
        <p:nvPicPr>
          <p:cNvPr id="18441"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ctr" anchorCtr="0" compatLnSpc="1">
            <a:prstTxWarp prst="textNoShape">
              <a:avLst/>
            </a:prstTxWarp>
          </a:bodyPr>
          <a:lstStyle/>
          <a:p>
            <a:pPr lvl="0"/>
            <a:r>
              <a:rPr lang="de-DE" altLang="de-DE"/>
              <a:t>Titel (Calibri, 28 pt)</a:t>
            </a:r>
          </a:p>
        </p:txBody>
      </p:sp>
      <p:pic>
        <p:nvPicPr>
          <p:cNvPr id="18444"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97" r:id="rId1"/>
    <p:sldLayoutId id="2147491898" r:id="rId2"/>
    <p:sldLayoutId id="2147491899" r:id="rId3"/>
    <p:sldLayoutId id="2147491900" r:id="rId4"/>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4769"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463"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147"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831"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379" rtl="0" eaLnBrk="1" latinLnBrk="0" hangingPunct="1">
        <a:defRPr sz="1350" kern="1200">
          <a:solidFill>
            <a:schemeClr val="tx1"/>
          </a:solidFill>
          <a:latin typeface="+mn-lt"/>
          <a:ea typeface="+mn-ea"/>
          <a:cs typeface="+mn-cs"/>
        </a:defRPr>
      </a:lvl1pPr>
      <a:lvl2pPr marL="342677" algn="l" defTabSz="685379" rtl="0" eaLnBrk="1" latinLnBrk="0" hangingPunct="1">
        <a:defRPr sz="1350" kern="1200">
          <a:solidFill>
            <a:schemeClr val="tx1"/>
          </a:solidFill>
          <a:latin typeface="+mn-lt"/>
          <a:ea typeface="+mn-ea"/>
          <a:cs typeface="+mn-cs"/>
        </a:defRPr>
      </a:lvl2pPr>
      <a:lvl3pPr marL="685379" algn="l" defTabSz="685379" rtl="0" eaLnBrk="1" latinLnBrk="0" hangingPunct="1">
        <a:defRPr sz="1350" kern="1200">
          <a:solidFill>
            <a:schemeClr val="tx1"/>
          </a:solidFill>
          <a:latin typeface="+mn-lt"/>
          <a:ea typeface="+mn-ea"/>
          <a:cs typeface="+mn-cs"/>
        </a:defRPr>
      </a:lvl3pPr>
      <a:lvl4pPr marL="1028063" algn="l" defTabSz="685379" rtl="0" eaLnBrk="1" latinLnBrk="0" hangingPunct="1">
        <a:defRPr sz="1350" kern="1200">
          <a:solidFill>
            <a:schemeClr val="tx1"/>
          </a:solidFill>
          <a:latin typeface="+mn-lt"/>
          <a:ea typeface="+mn-ea"/>
          <a:cs typeface="+mn-cs"/>
        </a:defRPr>
      </a:lvl4pPr>
      <a:lvl5pPr marL="1370756" algn="l" defTabSz="685379" rtl="0" eaLnBrk="1" latinLnBrk="0" hangingPunct="1">
        <a:defRPr sz="1350" kern="1200">
          <a:solidFill>
            <a:schemeClr val="tx1"/>
          </a:solidFill>
          <a:latin typeface="+mn-lt"/>
          <a:ea typeface="+mn-ea"/>
          <a:cs typeface="+mn-cs"/>
        </a:defRPr>
      </a:lvl5pPr>
      <a:lvl6pPr marL="1713431" algn="l" defTabSz="685379" rtl="0" eaLnBrk="1" latinLnBrk="0" hangingPunct="1">
        <a:defRPr sz="1350" kern="1200">
          <a:solidFill>
            <a:schemeClr val="tx1"/>
          </a:solidFill>
          <a:latin typeface="+mn-lt"/>
          <a:ea typeface="+mn-ea"/>
          <a:cs typeface="+mn-cs"/>
        </a:defRPr>
      </a:lvl6pPr>
      <a:lvl7pPr marL="2056108" algn="l" defTabSz="685379" rtl="0" eaLnBrk="1" latinLnBrk="0" hangingPunct="1">
        <a:defRPr sz="1350" kern="1200">
          <a:solidFill>
            <a:schemeClr val="tx1"/>
          </a:solidFill>
          <a:latin typeface="+mn-lt"/>
          <a:ea typeface="+mn-ea"/>
          <a:cs typeface="+mn-cs"/>
        </a:defRPr>
      </a:lvl7pPr>
      <a:lvl8pPr marL="2398800" algn="l" defTabSz="685379" rtl="0" eaLnBrk="1" latinLnBrk="0" hangingPunct="1">
        <a:defRPr sz="1350" kern="1200">
          <a:solidFill>
            <a:schemeClr val="tx1"/>
          </a:solidFill>
          <a:latin typeface="+mn-lt"/>
          <a:ea typeface="+mn-ea"/>
          <a:cs typeface="+mn-cs"/>
        </a:defRPr>
      </a:lvl8pPr>
      <a:lvl9pPr marL="2741485" algn="l" defTabSz="685379"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946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390" tIns="45695" rIns="91390" bIns="45695" rtlCol="0" anchor="ctr"/>
          <a:lstStyle>
            <a:lvl1pPr algn="l" defTabSz="685379" eaLnBrk="1" fontAlgn="auto" hangingPunct="1">
              <a:spcBef>
                <a:spcPts val="0"/>
              </a:spcBef>
              <a:spcAft>
                <a:spcPts val="0"/>
              </a:spcAft>
              <a:defRPr sz="600" b="1">
                <a:solidFill>
                  <a:prstClr val="black"/>
                </a:solidFill>
                <a:latin typeface="+mn-lt"/>
              </a:defRPr>
            </a:lvl1pPr>
          </a:lstStyle>
          <a:p>
            <a:pPr>
              <a:defRPr/>
            </a:pPr>
            <a:fld id="{DB4E748D-7596-40D8-A75C-7E0569B9A9C6}"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390" tIns="45695" rIns="91390" bIns="45695" rtlCol="0" anchor="ctr"/>
          <a:lstStyle>
            <a:lvl1pPr algn="ctr" defTabSz="685379"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390" tIns="45695" rIns="91390" bIns="45695" rtlCol="0" anchor="ctr"/>
          <a:lstStyle>
            <a:lvl1pPr algn="r" defTabSz="685379" eaLnBrk="1" fontAlgn="auto" hangingPunct="1">
              <a:spcBef>
                <a:spcPts val="0"/>
              </a:spcBef>
              <a:spcAft>
                <a:spcPts val="0"/>
              </a:spcAft>
              <a:defRPr sz="600" b="1">
                <a:solidFill>
                  <a:prstClr val="black"/>
                </a:solidFill>
                <a:latin typeface="+mn-lt"/>
              </a:defRPr>
            </a:lvl1pPr>
          </a:lstStyle>
          <a:p>
            <a:pPr>
              <a:defRPr/>
            </a:pPr>
            <a:fld id="{322DC416-16E5-40E7-A8FE-3DDA5D3C3886}" type="slidenum">
              <a:rPr lang="de-DE"/>
              <a:pPr>
                <a:defRPr/>
              </a:pPr>
              <a:t>‹Nr.›</a:t>
            </a:fld>
            <a:endParaRPr lang="de-DE" dirty="0"/>
          </a:p>
        </p:txBody>
      </p:sp>
      <p:pic>
        <p:nvPicPr>
          <p:cNvPr id="19465"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ctr" anchorCtr="0" compatLnSpc="1">
            <a:prstTxWarp prst="textNoShape">
              <a:avLst/>
            </a:prstTxWarp>
          </a:bodyPr>
          <a:lstStyle/>
          <a:p>
            <a:pPr lvl="0"/>
            <a:r>
              <a:rPr lang="de-DE" altLang="de-DE"/>
              <a:t>Titel (Calibri, 28 pt)</a:t>
            </a:r>
          </a:p>
        </p:txBody>
      </p:sp>
      <p:pic>
        <p:nvPicPr>
          <p:cNvPr id="19468"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01" r:id="rId1"/>
    <p:sldLayoutId id="2147491902" r:id="rId2"/>
    <p:sldLayoutId id="2147491903" r:id="rId3"/>
    <p:sldLayoutId id="2147491904" r:id="rId4"/>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4769"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463"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147"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831"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379" rtl="0" eaLnBrk="1" latinLnBrk="0" hangingPunct="1">
        <a:defRPr sz="1350" kern="1200">
          <a:solidFill>
            <a:schemeClr val="tx1"/>
          </a:solidFill>
          <a:latin typeface="+mn-lt"/>
          <a:ea typeface="+mn-ea"/>
          <a:cs typeface="+mn-cs"/>
        </a:defRPr>
      </a:lvl1pPr>
      <a:lvl2pPr marL="342677" algn="l" defTabSz="685379" rtl="0" eaLnBrk="1" latinLnBrk="0" hangingPunct="1">
        <a:defRPr sz="1350" kern="1200">
          <a:solidFill>
            <a:schemeClr val="tx1"/>
          </a:solidFill>
          <a:latin typeface="+mn-lt"/>
          <a:ea typeface="+mn-ea"/>
          <a:cs typeface="+mn-cs"/>
        </a:defRPr>
      </a:lvl2pPr>
      <a:lvl3pPr marL="685379" algn="l" defTabSz="685379" rtl="0" eaLnBrk="1" latinLnBrk="0" hangingPunct="1">
        <a:defRPr sz="1350" kern="1200">
          <a:solidFill>
            <a:schemeClr val="tx1"/>
          </a:solidFill>
          <a:latin typeface="+mn-lt"/>
          <a:ea typeface="+mn-ea"/>
          <a:cs typeface="+mn-cs"/>
        </a:defRPr>
      </a:lvl3pPr>
      <a:lvl4pPr marL="1028063" algn="l" defTabSz="685379" rtl="0" eaLnBrk="1" latinLnBrk="0" hangingPunct="1">
        <a:defRPr sz="1350" kern="1200">
          <a:solidFill>
            <a:schemeClr val="tx1"/>
          </a:solidFill>
          <a:latin typeface="+mn-lt"/>
          <a:ea typeface="+mn-ea"/>
          <a:cs typeface="+mn-cs"/>
        </a:defRPr>
      </a:lvl4pPr>
      <a:lvl5pPr marL="1370756" algn="l" defTabSz="685379" rtl="0" eaLnBrk="1" latinLnBrk="0" hangingPunct="1">
        <a:defRPr sz="1350" kern="1200">
          <a:solidFill>
            <a:schemeClr val="tx1"/>
          </a:solidFill>
          <a:latin typeface="+mn-lt"/>
          <a:ea typeface="+mn-ea"/>
          <a:cs typeface="+mn-cs"/>
        </a:defRPr>
      </a:lvl5pPr>
      <a:lvl6pPr marL="1713431" algn="l" defTabSz="685379" rtl="0" eaLnBrk="1" latinLnBrk="0" hangingPunct="1">
        <a:defRPr sz="1350" kern="1200">
          <a:solidFill>
            <a:schemeClr val="tx1"/>
          </a:solidFill>
          <a:latin typeface="+mn-lt"/>
          <a:ea typeface="+mn-ea"/>
          <a:cs typeface="+mn-cs"/>
        </a:defRPr>
      </a:lvl6pPr>
      <a:lvl7pPr marL="2056108" algn="l" defTabSz="685379" rtl="0" eaLnBrk="1" latinLnBrk="0" hangingPunct="1">
        <a:defRPr sz="1350" kern="1200">
          <a:solidFill>
            <a:schemeClr val="tx1"/>
          </a:solidFill>
          <a:latin typeface="+mn-lt"/>
          <a:ea typeface="+mn-ea"/>
          <a:cs typeface="+mn-cs"/>
        </a:defRPr>
      </a:lvl7pPr>
      <a:lvl8pPr marL="2398800" algn="l" defTabSz="685379" rtl="0" eaLnBrk="1" latinLnBrk="0" hangingPunct="1">
        <a:defRPr sz="1350" kern="1200">
          <a:solidFill>
            <a:schemeClr val="tx1"/>
          </a:solidFill>
          <a:latin typeface="+mn-lt"/>
          <a:ea typeface="+mn-ea"/>
          <a:cs typeface="+mn-cs"/>
        </a:defRPr>
      </a:lvl8pPr>
      <a:lvl9pPr marL="2741485" algn="l" defTabSz="68537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6350" y="4765675"/>
            <a:ext cx="6875463" cy="411163"/>
          </a:xfrm>
          <a:prstGeom prst="rect">
            <a:avLst/>
          </a:prstGeom>
          <a:gradFill>
            <a:gsLst>
              <a:gs pos="0">
                <a:srgbClr val="2A678B"/>
              </a:gs>
              <a:gs pos="8000">
                <a:srgbClr val="2A678B"/>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8" name="Rechteck 7"/>
          <p:cNvSpPr/>
          <p:nvPr userDrawn="1"/>
        </p:nvSpPr>
        <p:spPr>
          <a:xfrm>
            <a:off x="-3175" y="0"/>
            <a:ext cx="6864350" cy="67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1588" y="4852988"/>
            <a:ext cx="686435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054" name="Textplatzhalter 2"/>
          <p:cNvSpPr>
            <a:spLocks noGrp="1"/>
          </p:cNvSpPr>
          <p:nvPr>
            <p:ph type="body" idx="1"/>
          </p:nvPr>
        </p:nvSpPr>
        <p:spPr bwMode="auto">
          <a:xfrm>
            <a:off x="182563" y="695325"/>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511800" y="4903788"/>
            <a:ext cx="539750" cy="134937"/>
          </a:xfrm>
          <a:prstGeom prst="rect">
            <a:avLst/>
          </a:prstGeom>
        </p:spPr>
        <p:txBody>
          <a:bodyPr vert="horz" lIns="91440" tIns="45720" rIns="91440" bIns="45720" rtlCol="0" anchor="ctr"/>
          <a:lstStyle>
            <a:lvl1pPr algn="l" eaLnBrk="1" fontAlgn="auto" hangingPunct="1">
              <a:spcBef>
                <a:spcPts val="0"/>
              </a:spcBef>
              <a:spcAft>
                <a:spcPts val="0"/>
              </a:spcAft>
              <a:defRPr sz="525" b="0">
                <a:solidFill>
                  <a:prstClr val="black"/>
                </a:solidFill>
                <a:latin typeface="+mn-lt"/>
              </a:defRPr>
            </a:lvl1pPr>
          </a:lstStyle>
          <a:p>
            <a:pPr>
              <a:defRPr/>
            </a:pPr>
            <a:fld id="{60F97EB4-8C59-40B8-BECA-59417E68D0FC}" type="datetime1">
              <a:rPr lang="de-DE"/>
              <a:pPr>
                <a:defRPr/>
              </a:pPr>
              <a:t>20.05.2025</a:t>
            </a:fld>
            <a:endParaRPr lang="de-DE" dirty="0"/>
          </a:p>
        </p:txBody>
      </p:sp>
      <p:sp>
        <p:nvSpPr>
          <p:cNvPr id="5" name="Fußzeilenplatzhalter 4"/>
          <p:cNvSpPr>
            <a:spLocks noGrp="1"/>
          </p:cNvSpPr>
          <p:nvPr>
            <p:ph type="ftr" sz="quarter" idx="3"/>
          </p:nvPr>
        </p:nvSpPr>
        <p:spPr>
          <a:xfrm>
            <a:off x="2346325" y="4899025"/>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525" b="1">
                <a:solidFill>
                  <a:prstClr val="black"/>
                </a:solidFill>
                <a:latin typeface="+mn-lt"/>
              </a:defRPr>
            </a:lvl1pPr>
          </a:lstStyle>
          <a:p>
            <a:pPr>
              <a:defRPr/>
            </a:pPr>
            <a:r>
              <a:rPr lang="en-US"/>
              <a:t>SM John:</a:t>
            </a:r>
            <a:endParaRPr lang="de-DE" sz="600" b="0" dirty="0"/>
          </a:p>
        </p:txBody>
      </p:sp>
      <p:sp>
        <p:nvSpPr>
          <p:cNvPr id="6" name="Foliennummernplatzhalter 5"/>
          <p:cNvSpPr>
            <a:spLocks noGrp="1"/>
          </p:cNvSpPr>
          <p:nvPr>
            <p:ph type="sldNum" sz="quarter" idx="4"/>
          </p:nvPr>
        </p:nvSpPr>
        <p:spPr>
          <a:xfrm>
            <a:off x="5868988" y="4903788"/>
            <a:ext cx="325437" cy="134937"/>
          </a:xfrm>
          <a:prstGeom prst="rect">
            <a:avLst/>
          </a:prstGeom>
        </p:spPr>
        <p:txBody>
          <a:bodyPr vert="horz" lIns="91440" tIns="45720" rIns="91440" bIns="45720" rtlCol="0" anchor="ctr"/>
          <a:lstStyle>
            <a:lvl1pPr algn="r" eaLnBrk="1" fontAlgn="auto" hangingPunct="1">
              <a:spcBef>
                <a:spcPts val="0"/>
              </a:spcBef>
              <a:spcAft>
                <a:spcPts val="0"/>
              </a:spcAft>
              <a:defRPr sz="525" b="0">
                <a:solidFill>
                  <a:prstClr val="black"/>
                </a:solidFill>
                <a:latin typeface="+mn-lt"/>
              </a:defRPr>
            </a:lvl1pPr>
          </a:lstStyle>
          <a:p>
            <a:pPr>
              <a:defRPr/>
            </a:pPr>
            <a:fld id="{F667AC14-5F45-4E1D-9977-26F69DAB2238}" type="slidenum">
              <a:rPr lang="de-DE"/>
              <a:pPr>
                <a:defRPr/>
              </a:pPr>
              <a:t>‹Nr.›</a:t>
            </a:fld>
            <a:endParaRPr lang="de-DE" dirty="0"/>
          </a:p>
        </p:txBody>
      </p:sp>
      <p:pic>
        <p:nvPicPr>
          <p:cNvPr id="2058" name="Grafik 1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rot="355968">
            <a:off x="6192838" y="4806950"/>
            <a:ext cx="619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325" y="23813"/>
            <a:ext cx="84613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 y="4802188"/>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 name="Textfeld 11"/>
          <p:cNvSpPr txBox="1">
            <a:spLocks noChangeArrowheads="1"/>
          </p:cNvSpPr>
          <p:nvPr userDrawn="1"/>
        </p:nvSpPr>
        <p:spPr bwMode="auto">
          <a:xfrm>
            <a:off x="431800" y="4878388"/>
            <a:ext cx="14049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COST is supported by the EU Framework Programme Horizon 2020</a:t>
            </a:r>
          </a:p>
        </p:txBody>
      </p:sp>
      <p:pic>
        <p:nvPicPr>
          <p:cNvPr id="2062" name="Picture 3" descr="P:\Projekte\IDERM\COST\Logos (COST, StanDerm)\StanDerm_Logo_blue-490px.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913438" y="87313"/>
            <a:ext cx="6524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feld 17"/>
          <p:cNvSpPr txBox="1">
            <a:spLocks noChangeArrowheads="1"/>
          </p:cNvSpPr>
          <p:nvPr userDrawn="1"/>
        </p:nvSpPr>
        <p:spPr bwMode="auto">
          <a:xfrm>
            <a:off x="5643563" y="346075"/>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Development and Implementation of European Standards </a:t>
            </a:r>
          </a:p>
          <a:p>
            <a:pPr eaLnBrk="1" hangingPunct="1">
              <a:defRPr/>
            </a:pPr>
            <a:r>
              <a:rPr lang="de-DE" altLang="de-DE" sz="375">
                <a:solidFill>
                  <a:srgbClr val="000000"/>
                </a:solidFill>
              </a:rPr>
              <a:t>           on Prevention of Occupational Skin Diseases </a:t>
            </a:r>
          </a:p>
        </p:txBody>
      </p:sp>
    </p:spTree>
  </p:cSld>
  <p:clrMap bg1="lt1" tx1="dk1" bg2="lt2" tx2="dk2" accent1="accent1" accent2="accent2" accent3="accent3" accent4="accent4" accent5="accent5" accent6="accent6" hlink="hlink" folHlink="folHlink"/>
  <p:sldLayoutIdLst>
    <p:sldLayoutId id="2147491852" r:id="rId1"/>
    <p:sldLayoutId id="2147491853" r:id="rId2"/>
    <p:sldLayoutId id="2147491854" r:id="rId3"/>
    <p:sldLayoutId id="2147491855" r:id="rId4"/>
  </p:sldLayoutIdLst>
  <p:hf sldNum="0" hdr="0" ftr="0" dt="0"/>
  <p:txStyles>
    <p:titleStyle>
      <a:lvl1pPr algn="ctr" rtl="0" eaLnBrk="0" fontAlgn="base" hangingPunct="0">
        <a:spcBef>
          <a:spcPct val="0"/>
        </a:spcBef>
        <a:spcAft>
          <a:spcPct val="0"/>
        </a:spcAft>
        <a:defRPr sz="2100" b="1" kern="1200">
          <a:solidFill>
            <a:schemeClr val="tx1"/>
          </a:solidFill>
          <a:latin typeface="+mj-lt"/>
          <a:ea typeface="+mj-ea"/>
          <a:cs typeface="Arial" pitchFamily="34" charset="0"/>
        </a:defRPr>
      </a:lvl1pPr>
      <a:lvl2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048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390" tIns="45695" rIns="91390" bIns="45695" rtlCol="0" anchor="ctr"/>
          <a:lstStyle>
            <a:lvl1pPr algn="l" defTabSz="685379" eaLnBrk="1" fontAlgn="auto" hangingPunct="1">
              <a:spcBef>
                <a:spcPts val="0"/>
              </a:spcBef>
              <a:spcAft>
                <a:spcPts val="0"/>
              </a:spcAft>
              <a:defRPr sz="600" b="1">
                <a:solidFill>
                  <a:prstClr val="black"/>
                </a:solidFill>
                <a:latin typeface="+mn-lt"/>
              </a:defRPr>
            </a:lvl1pPr>
          </a:lstStyle>
          <a:p>
            <a:pPr>
              <a:defRPr/>
            </a:pPr>
            <a:fld id="{BE52D7B8-D45B-40EE-AA68-6ABCE7EBD8FD}"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390" tIns="45695" rIns="91390" bIns="45695" rtlCol="0" anchor="ctr"/>
          <a:lstStyle>
            <a:lvl1pPr algn="ctr" defTabSz="685379"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390" tIns="45695" rIns="91390" bIns="45695" rtlCol="0" anchor="ctr"/>
          <a:lstStyle>
            <a:lvl1pPr algn="r" defTabSz="685379" eaLnBrk="1" fontAlgn="auto" hangingPunct="1">
              <a:spcBef>
                <a:spcPts val="0"/>
              </a:spcBef>
              <a:spcAft>
                <a:spcPts val="0"/>
              </a:spcAft>
              <a:defRPr sz="600" b="1">
                <a:solidFill>
                  <a:prstClr val="black"/>
                </a:solidFill>
                <a:latin typeface="+mn-lt"/>
              </a:defRPr>
            </a:lvl1pPr>
          </a:lstStyle>
          <a:p>
            <a:pPr>
              <a:defRPr/>
            </a:pPr>
            <a:fld id="{9D6B1CDD-261F-4448-9D27-10AFC8440CA8}" type="slidenum">
              <a:rPr lang="de-DE"/>
              <a:pPr>
                <a:defRPr/>
              </a:pPr>
              <a:t>‹Nr.›</a:t>
            </a:fld>
            <a:endParaRPr lang="de-DE" dirty="0"/>
          </a:p>
        </p:txBody>
      </p:sp>
      <p:pic>
        <p:nvPicPr>
          <p:cNvPr id="20489"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ctr" anchorCtr="0" compatLnSpc="1">
            <a:prstTxWarp prst="textNoShape">
              <a:avLst/>
            </a:prstTxWarp>
          </a:bodyPr>
          <a:lstStyle/>
          <a:p>
            <a:pPr lvl="0"/>
            <a:r>
              <a:rPr lang="de-DE" altLang="de-DE"/>
              <a:t>Titel (Calibri, 28 pt)</a:t>
            </a:r>
          </a:p>
        </p:txBody>
      </p:sp>
      <p:pic>
        <p:nvPicPr>
          <p:cNvPr id="20492"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05" r:id="rId1"/>
    <p:sldLayoutId id="2147491906" r:id="rId2"/>
    <p:sldLayoutId id="2147491907" r:id="rId3"/>
    <p:sldLayoutId id="2147491908" r:id="rId4"/>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4769"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463"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147"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831"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379" rtl="0" eaLnBrk="1" latinLnBrk="0" hangingPunct="1">
        <a:defRPr sz="1350" kern="1200">
          <a:solidFill>
            <a:schemeClr val="tx1"/>
          </a:solidFill>
          <a:latin typeface="+mn-lt"/>
          <a:ea typeface="+mn-ea"/>
          <a:cs typeface="+mn-cs"/>
        </a:defRPr>
      </a:lvl1pPr>
      <a:lvl2pPr marL="342677" algn="l" defTabSz="685379" rtl="0" eaLnBrk="1" latinLnBrk="0" hangingPunct="1">
        <a:defRPr sz="1350" kern="1200">
          <a:solidFill>
            <a:schemeClr val="tx1"/>
          </a:solidFill>
          <a:latin typeface="+mn-lt"/>
          <a:ea typeface="+mn-ea"/>
          <a:cs typeface="+mn-cs"/>
        </a:defRPr>
      </a:lvl2pPr>
      <a:lvl3pPr marL="685379" algn="l" defTabSz="685379" rtl="0" eaLnBrk="1" latinLnBrk="0" hangingPunct="1">
        <a:defRPr sz="1350" kern="1200">
          <a:solidFill>
            <a:schemeClr val="tx1"/>
          </a:solidFill>
          <a:latin typeface="+mn-lt"/>
          <a:ea typeface="+mn-ea"/>
          <a:cs typeface="+mn-cs"/>
        </a:defRPr>
      </a:lvl3pPr>
      <a:lvl4pPr marL="1028063" algn="l" defTabSz="685379" rtl="0" eaLnBrk="1" latinLnBrk="0" hangingPunct="1">
        <a:defRPr sz="1350" kern="1200">
          <a:solidFill>
            <a:schemeClr val="tx1"/>
          </a:solidFill>
          <a:latin typeface="+mn-lt"/>
          <a:ea typeface="+mn-ea"/>
          <a:cs typeface="+mn-cs"/>
        </a:defRPr>
      </a:lvl4pPr>
      <a:lvl5pPr marL="1370756" algn="l" defTabSz="685379" rtl="0" eaLnBrk="1" latinLnBrk="0" hangingPunct="1">
        <a:defRPr sz="1350" kern="1200">
          <a:solidFill>
            <a:schemeClr val="tx1"/>
          </a:solidFill>
          <a:latin typeface="+mn-lt"/>
          <a:ea typeface="+mn-ea"/>
          <a:cs typeface="+mn-cs"/>
        </a:defRPr>
      </a:lvl5pPr>
      <a:lvl6pPr marL="1713431" algn="l" defTabSz="685379" rtl="0" eaLnBrk="1" latinLnBrk="0" hangingPunct="1">
        <a:defRPr sz="1350" kern="1200">
          <a:solidFill>
            <a:schemeClr val="tx1"/>
          </a:solidFill>
          <a:latin typeface="+mn-lt"/>
          <a:ea typeface="+mn-ea"/>
          <a:cs typeface="+mn-cs"/>
        </a:defRPr>
      </a:lvl6pPr>
      <a:lvl7pPr marL="2056108" algn="l" defTabSz="685379" rtl="0" eaLnBrk="1" latinLnBrk="0" hangingPunct="1">
        <a:defRPr sz="1350" kern="1200">
          <a:solidFill>
            <a:schemeClr val="tx1"/>
          </a:solidFill>
          <a:latin typeface="+mn-lt"/>
          <a:ea typeface="+mn-ea"/>
          <a:cs typeface="+mn-cs"/>
        </a:defRPr>
      </a:lvl7pPr>
      <a:lvl8pPr marL="2398800" algn="l" defTabSz="685379" rtl="0" eaLnBrk="1" latinLnBrk="0" hangingPunct="1">
        <a:defRPr sz="1350" kern="1200">
          <a:solidFill>
            <a:schemeClr val="tx1"/>
          </a:solidFill>
          <a:latin typeface="+mn-lt"/>
          <a:ea typeface="+mn-ea"/>
          <a:cs typeface="+mn-cs"/>
        </a:defRPr>
      </a:lvl8pPr>
      <a:lvl9pPr marL="2741485" algn="l" defTabSz="685379"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150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68580" tIns="34290" rIns="68580" bIns="34290" rtlCol="0" anchor="ctr"/>
          <a:lstStyle>
            <a:lvl1pPr algn="l" eaLnBrk="1" fontAlgn="auto" hangingPunct="1">
              <a:spcBef>
                <a:spcPts val="0"/>
              </a:spcBef>
              <a:spcAft>
                <a:spcPts val="0"/>
              </a:spcAft>
              <a:defRPr sz="600" b="1">
                <a:solidFill>
                  <a:prstClr val="black"/>
                </a:solidFill>
                <a:latin typeface="+mn-lt"/>
              </a:defRPr>
            </a:lvl1pPr>
          </a:lstStyle>
          <a:p>
            <a:pPr>
              <a:defRPr/>
            </a:pPr>
            <a:fld id="{762E543C-9963-4FFD-9347-A57370E2D27A}"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68580" tIns="34290" rIns="68580" bIns="3429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68580" tIns="34290" rIns="68580" bIns="34290" rtlCol="0" anchor="ctr"/>
          <a:lstStyle>
            <a:lvl1pPr algn="r" eaLnBrk="1" fontAlgn="auto" hangingPunct="1">
              <a:spcBef>
                <a:spcPts val="0"/>
              </a:spcBef>
              <a:spcAft>
                <a:spcPts val="0"/>
              </a:spcAft>
              <a:defRPr sz="600" b="1">
                <a:solidFill>
                  <a:prstClr val="black"/>
                </a:solidFill>
                <a:latin typeface="+mn-lt"/>
              </a:defRPr>
            </a:lvl1pPr>
          </a:lstStyle>
          <a:p>
            <a:pPr>
              <a:defRPr/>
            </a:pPr>
            <a:fld id="{89F93094-7A9E-464D-BC68-E564EA87768D}" type="slidenum">
              <a:rPr lang="de-DE"/>
              <a:pPr>
                <a:defRPr/>
              </a:pPr>
              <a:t>‹Nr.›</a:t>
            </a:fld>
            <a:endParaRPr lang="de-DE" dirty="0"/>
          </a:p>
        </p:txBody>
      </p:sp>
      <p:pic>
        <p:nvPicPr>
          <p:cNvPr id="21513"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de-DE" altLang="de-DE"/>
              <a:t>Titel (Calibri, 28 pt)</a:t>
            </a:r>
          </a:p>
        </p:txBody>
      </p:sp>
      <p:pic>
        <p:nvPicPr>
          <p:cNvPr id="21516"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09" r:id="rId1"/>
    <p:sldLayoutId id="2147491753" r:id="rId2"/>
    <p:sldLayoutId id="2147491754" r:id="rId3"/>
    <p:sldLayoutId id="2147491755" r:id="rId4"/>
    <p:sldLayoutId id="2147491910" r:id="rId5"/>
    <p:sldLayoutId id="2147491911" r:id="rId6"/>
    <p:sldLayoutId id="2147491912" r:id="rId7"/>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6350" y="4765675"/>
            <a:ext cx="6875463" cy="411163"/>
          </a:xfrm>
          <a:prstGeom prst="rect">
            <a:avLst/>
          </a:prstGeom>
          <a:gradFill>
            <a:gsLst>
              <a:gs pos="0">
                <a:srgbClr val="2A678B"/>
              </a:gs>
              <a:gs pos="8000">
                <a:srgbClr val="2A678B"/>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8" name="Rechteck 7"/>
          <p:cNvSpPr/>
          <p:nvPr userDrawn="1"/>
        </p:nvSpPr>
        <p:spPr>
          <a:xfrm>
            <a:off x="-3175" y="0"/>
            <a:ext cx="6864350" cy="67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1588" y="4852988"/>
            <a:ext cx="686435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2534" name="Textplatzhalter 2"/>
          <p:cNvSpPr>
            <a:spLocks noGrp="1"/>
          </p:cNvSpPr>
          <p:nvPr>
            <p:ph type="body" idx="1"/>
          </p:nvPr>
        </p:nvSpPr>
        <p:spPr bwMode="auto">
          <a:xfrm>
            <a:off x="182563" y="695325"/>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511800" y="4903788"/>
            <a:ext cx="539750" cy="134937"/>
          </a:xfrm>
          <a:prstGeom prst="rect">
            <a:avLst/>
          </a:prstGeom>
        </p:spPr>
        <p:txBody>
          <a:bodyPr vert="horz" lIns="91440" tIns="45720" rIns="91440" bIns="45720" rtlCol="0" anchor="ctr"/>
          <a:lstStyle>
            <a:lvl1pPr algn="l" eaLnBrk="1" fontAlgn="auto" hangingPunct="1">
              <a:spcBef>
                <a:spcPts val="0"/>
              </a:spcBef>
              <a:spcAft>
                <a:spcPts val="0"/>
              </a:spcAft>
              <a:defRPr sz="525" b="0">
                <a:solidFill>
                  <a:prstClr val="black"/>
                </a:solidFill>
                <a:latin typeface="+mn-lt"/>
              </a:defRPr>
            </a:lvl1pPr>
          </a:lstStyle>
          <a:p>
            <a:pPr>
              <a:defRPr/>
            </a:pPr>
            <a:fld id="{F74F84BF-6505-44D2-82F6-8555F864EDA2}" type="datetime1">
              <a:rPr lang="de-DE"/>
              <a:pPr>
                <a:defRPr/>
              </a:pPr>
              <a:t>20.05.2025</a:t>
            </a:fld>
            <a:endParaRPr lang="de-DE" dirty="0"/>
          </a:p>
        </p:txBody>
      </p:sp>
      <p:sp>
        <p:nvSpPr>
          <p:cNvPr id="5" name="Fußzeilenplatzhalter 4"/>
          <p:cNvSpPr>
            <a:spLocks noGrp="1"/>
          </p:cNvSpPr>
          <p:nvPr>
            <p:ph type="ftr" sz="quarter" idx="3"/>
          </p:nvPr>
        </p:nvSpPr>
        <p:spPr>
          <a:xfrm>
            <a:off x="2346325" y="4899025"/>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525" b="1">
                <a:solidFill>
                  <a:prstClr val="black"/>
                </a:solidFill>
                <a:latin typeface="+mn-lt"/>
              </a:defRPr>
            </a:lvl1pPr>
          </a:lstStyle>
          <a:p>
            <a:pPr>
              <a:defRPr/>
            </a:pPr>
            <a:r>
              <a:rPr lang="en-US"/>
              <a:t>SM John:</a:t>
            </a:r>
            <a:endParaRPr lang="de-DE" sz="600" b="0" dirty="0"/>
          </a:p>
        </p:txBody>
      </p:sp>
      <p:sp>
        <p:nvSpPr>
          <p:cNvPr id="6" name="Foliennummernplatzhalter 5"/>
          <p:cNvSpPr>
            <a:spLocks noGrp="1"/>
          </p:cNvSpPr>
          <p:nvPr>
            <p:ph type="sldNum" sz="quarter" idx="4"/>
          </p:nvPr>
        </p:nvSpPr>
        <p:spPr>
          <a:xfrm>
            <a:off x="5868988" y="4903788"/>
            <a:ext cx="323850" cy="134937"/>
          </a:xfrm>
          <a:prstGeom prst="rect">
            <a:avLst/>
          </a:prstGeom>
        </p:spPr>
        <p:txBody>
          <a:bodyPr vert="horz" lIns="91440" tIns="45720" rIns="91440" bIns="45720" rtlCol="0" anchor="ctr"/>
          <a:lstStyle>
            <a:lvl1pPr algn="r" eaLnBrk="1" fontAlgn="auto" hangingPunct="1">
              <a:spcBef>
                <a:spcPts val="0"/>
              </a:spcBef>
              <a:spcAft>
                <a:spcPts val="0"/>
              </a:spcAft>
              <a:defRPr sz="525" b="0">
                <a:solidFill>
                  <a:prstClr val="black"/>
                </a:solidFill>
                <a:latin typeface="+mn-lt"/>
              </a:defRPr>
            </a:lvl1pPr>
          </a:lstStyle>
          <a:p>
            <a:pPr>
              <a:defRPr/>
            </a:pPr>
            <a:fld id="{61C265D3-435B-4ADC-A2F7-818F2CCA2894}" type="slidenum">
              <a:rPr lang="de-DE"/>
              <a:pPr>
                <a:defRPr/>
              </a:pPr>
              <a:t>‹Nr.›</a:t>
            </a:fld>
            <a:endParaRPr lang="de-DE" dirty="0"/>
          </a:p>
        </p:txBody>
      </p:sp>
      <p:pic>
        <p:nvPicPr>
          <p:cNvPr id="22538" name="Grafik 1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rot="355968">
            <a:off x="6192838" y="4806950"/>
            <a:ext cx="619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325" y="23813"/>
            <a:ext cx="84613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 y="4802188"/>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1" name="Textfeld 11"/>
          <p:cNvSpPr txBox="1">
            <a:spLocks noChangeArrowheads="1"/>
          </p:cNvSpPr>
          <p:nvPr userDrawn="1"/>
        </p:nvSpPr>
        <p:spPr bwMode="auto">
          <a:xfrm>
            <a:off x="431800" y="4878388"/>
            <a:ext cx="14049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COST is supported by the EU Framework Programme Horizon 2020</a:t>
            </a:r>
          </a:p>
        </p:txBody>
      </p:sp>
      <p:pic>
        <p:nvPicPr>
          <p:cNvPr id="22542" name="Picture 3" descr="P:\Projekte\IDERM\COST\Logos (COST, StanDerm)\StanDerm_Logo_blue-490px.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913438" y="87313"/>
            <a:ext cx="6524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feld 17"/>
          <p:cNvSpPr txBox="1">
            <a:spLocks noChangeArrowheads="1"/>
          </p:cNvSpPr>
          <p:nvPr userDrawn="1"/>
        </p:nvSpPr>
        <p:spPr bwMode="auto">
          <a:xfrm>
            <a:off x="5643563" y="346075"/>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Development and Implementation of European Standards </a:t>
            </a:r>
          </a:p>
          <a:p>
            <a:pPr eaLnBrk="1" hangingPunct="1">
              <a:defRPr/>
            </a:pPr>
            <a:r>
              <a:rPr lang="de-DE" altLang="de-DE" sz="375">
                <a:solidFill>
                  <a:srgbClr val="000000"/>
                </a:solidFill>
              </a:rPr>
              <a:t>           on Prevention of Occupational Skin Diseases </a:t>
            </a:r>
          </a:p>
        </p:txBody>
      </p:sp>
    </p:spTree>
  </p:cSld>
  <p:clrMap bg1="lt1" tx1="dk1" bg2="lt2" tx2="dk2" accent1="accent1" accent2="accent2" accent3="accent3" accent4="accent4" accent5="accent5" accent6="accent6" hlink="hlink" folHlink="folHlink"/>
  <p:sldLayoutIdLst>
    <p:sldLayoutId id="2147491913" r:id="rId1"/>
    <p:sldLayoutId id="2147491914" r:id="rId2"/>
    <p:sldLayoutId id="2147491915" r:id="rId3"/>
    <p:sldLayoutId id="2147491916" r:id="rId4"/>
  </p:sldLayoutIdLst>
  <p:hf sldNum="0" hdr="0" ftr="0" dt="0"/>
  <p:txStyles>
    <p:titleStyle>
      <a:lvl1pPr algn="ctr" rtl="0" eaLnBrk="0" fontAlgn="base" hangingPunct="0">
        <a:spcBef>
          <a:spcPct val="0"/>
        </a:spcBef>
        <a:spcAft>
          <a:spcPct val="0"/>
        </a:spcAft>
        <a:defRPr sz="2100" b="1" kern="1200">
          <a:solidFill>
            <a:schemeClr val="tx1"/>
          </a:solidFill>
          <a:latin typeface="+mj-lt"/>
          <a:ea typeface="+mj-ea"/>
          <a:cs typeface="Arial" pitchFamily="34" charset="0"/>
        </a:defRPr>
      </a:lvl1pPr>
      <a:lvl2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355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 EADV Global Call to Action 2016</a:t>
            </a:r>
            <a:endParaRPr lang="de-DE" dirty="0"/>
          </a:p>
        </p:txBody>
      </p:sp>
      <p:pic>
        <p:nvPicPr>
          <p:cNvPr id="23559"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3562"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17" r:id="rId1"/>
    <p:sldLayoutId id="2147491918" r:id="rId2"/>
    <p:sldLayoutId id="2147491756" r:id="rId3"/>
    <p:sldLayoutId id="2147491919" r:id="rId4"/>
  </p:sldLayoutIdLst>
  <p:hf hdr="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458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1D5C1163-6375-433D-BC6F-F93E724D49BB}"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7A704921-3E9E-4FA9-AA3B-CCF402896F75}" type="slidenum">
              <a:rPr lang="de-DE"/>
              <a:pPr>
                <a:defRPr/>
              </a:pPr>
              <a:t>‹Nr.›</a:t>
            </a:fld>
            <a:endParaRPr lang="de-DE" dirty="0"/>
          </a:p>
        </p:txBody>
      </p:sp>
      <p:pic>
        <p:nvPicPr>
          <p:cNvPr id="24585" name="Grafik 6"/>
          <p:cNvPicPr>
            <a:picLocks noChangeAspect="1"/>
          </p:cNvPicPr>
          <p:nvPr/>
        </p:nvPicPr>
        <p:blipFill>
          <a:blip r:embed="rId5"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Grafik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4588" name="Grafik 1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57" r:id="rId1"/>
    <p:sldLayoutId id="2147491920" r:id="rId2"/>
    <p:sldLayoutId id="2147491758" r:id="rId3"/>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560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20.04.2016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EADV Global Call to Action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7DA8D79C-7870-4A33-B399-5BF5D0508FD4}" type="slidenum">
              <a:rPr lang="de-DE"/>
              <a:pPr>
                <a:defRPr/>
              </a:pPr>
              <a:t>‹Nr.›</a:t>
            </a:fld>
            <a:endParaRPr lang="de-DE" dirty="0"/>
          </a:p>
        </p:txBody>
      </p:sp>
      <p:pic>
        <p:nvPicPr>
          <p:cNvPr id="25609" name="Grafik 6"/>
          <p:cNvPicPr>
            <a:picLocks noChangeAspect="1"/>
          </p:cNvPicPr>
          <p:nvPr userDrawn="1"/>
        </p:nvPicPr>
        <p:blipFill>
          <a:blip r:embed="rId10"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Grafik 9"/>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5612" name="Grafik 14"/>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21" r:id="rId1"/>
    <p:sldLayoutId id="2147491922" r:id="rId2"/>
    <p:sldLayoutId id="2147491923" r:id="rId3"/>
    <p:sldLayoutId id="2147491924" r:id="rId4"/>
    <p:sldLayoutId id="2147491925" r:id="rId5"/>
    <p:sldLayoutId id="2147491926" r:id="rId6"/>
    <p:sldLayoutId id="2147491927" r:id="rId7"/>
    <p:sldLayoutId id="2147491928" r:id="rId8"/>
  </p:sldLayoutIdLst>
  <p:hf hdr="0"/>
  <p:txStyles>
    <p:titleStyle>
      <a:lvl1pPr algn="ctr" defTabSz="512763"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0500" indent="-190500" algn="l" defTabSz="5127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5925" indent="-158750" algn="l" defTabSz="512763"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1350" indent="-127000" algn="l" defTabSz="512763"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898525" indent="-127000" algn="l" defTabSz="512763"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5700" indent="-127000" algn="l" defTabSz="512763"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38" rtl="0" eaLnBrk="1" latinLnBrk="0" hangingPunct="1">
        <a:defRPr sz="1013" kern="1200">
          <a:solidFill>
            <a:schemeClr val="tx1"/>
          </a:solidFill>
          <a:latin typeface="+mn-lt"/>
          <a:ea typeface="+mn-ea"/>
          <a:cs typeface="+mn-cs"/>
        </a:defRPr>
      </a:lvl1pPr>
      <a:lvl2pPr marL="257169"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5"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662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28/07/16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Haut &amp; Job, FOBI München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6F741B5B-5564-419B-AB01-8887F3438581}" type="slidenum">
              <a:rPr lang="de-DE"/>
              <a:pPr>
                <a:defRPr/>
              </a:pPr>
              <a:t>‹Nr.›</a:t>
            </a:fld>
            <a:endParaRPr lang="de-DE" dirty="0"/>
          </a:p>
        </p:txBody>
      </p:sp>
      <p:pic>
        <p:nvPicPr>
          <p:cNvPr id="26633"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6636"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29" r:id="rId1"/>
    <p:sldLayoutId id="2147491930" r:id="rId2"/>
    <p:sldLayoutId id="2147491931" r:id="rId3"/>
    <p:sldLayoutId id="2147491932" r:id="rId4"/>
  </p:sldLayoutIdLst>
  <p:hf hdr="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457200"/>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Titelstijl van model bewerken</a:t>
            </a:r>
          </a:p>
        </p:txBody>
      </p:sp>
      <p:sp>
        <p:nvSpPr>
          <p:cNvPr id="27651" name="Rectangle 3"/>
          <p:cNvSpPr>
            <a:spLocks noGrp="1" noChangeArrowheads="1"/>
          </p:cNvSpPr>
          <p:nvPr>
            <p:ph type="body" idx="1"/>
          </p:nvPr>
        </p:nvSpPr>
        <p:spPr bwMode="auto">
          <a:xfrm>
            <a:off x="514350" y="1485900"/>
            <a:ext cx="5829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Klik om de tekststijl van het model te bewerken</a:t>
            </a:r>
          </a:p>
          <a:p>
            <a:pPr lvl="1"/>
            <a:r>
              <a:rPr lang="en-US" altLang="de-DE"/>
              <a:t>Tweede niveau</a:t>
            </a:r>
          </a:p>
          <a:p>
            <a:pPr lvl="2"/>
            <a:r>
              <a:rPr lang="en-US" altLang="de-DE"/>
              <a:t>Derde niveau</a:t>
            </a:r>
          </a:p>
          <a:p>
            <a:pPr lvl="3"/>
            <a:r>
              <a:rPr lang="en-US" altLang="de-DE"/>
              <a:t>Vierde niveau</a:t>
            </a:r>
          </a:p>
          <a:p>
            <a:pPr lvl="4"/>
            <a:r>
              <a:rPr lang="en-US" altLang="de-DE"/>
              <a:t>Vijfde niveau</a:t>
            </a:r>
          </a:p>
        </p:txBody>
      </p:sp>
      <p:grpSp>
        <p:nvGrpSpPr>
          <p:cNvPr id="27652" name="Group 7"/>
          <p:cNvGrpSpPr>
            <a:grpSpLocks/>
          </p:cNvGrpSpPr>
          <p:nvPr userDrawn="1"/>
        </p:nvGrpSpPr>
        <p:grpSpPr bwMode="auto">
          <a:xfrm>
            <a:off x="3741738" y="4500563"/>
            <a:ext cx="3114675" cy="661987"/>
            <a:chOff x="3111" y="3780"/>
            <a:chExt cx="2647" cy="556"/>
          </a:xfrm>
        </p:grpSpPr>
        <p:pic>
          <p:nvPicPr>
            <p:cNvPr id="27655" name="Picture 7" descr="beeldbalk-amc-sjabloon"/>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11" y="3780"/>
              <a:ext cx="2647"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8" descr="Co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876" y="3862"/>
              <a:ext cx="862"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3" name="Picture 2" descr="Uhrenfluegel_160_0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4489450"/>
            <a:ext cx="3149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Logo_gr_150pix"/>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363538" y="4398963"/>
            <a:ext cx="2387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59" r:id="rId1"/>
    <p:sldLayoutId id="2147491760" r:id="rId2"/>
    <p:sldLayoutId id="2147491761" r:id="rId3"/>
    <p:sldLayoutId id="2147491762" r:id="rId4"/>
    <p:sldLayoutId id="2147491763" r:id="rId5"/>
    <p:sldLayoutId id="2147491764" r:id="rId6"/>
    <p:sldLayoutId id="2147491765" r:id="rId7"/>
    <p:sldLayoutId id="2147491766" r:id="rId8"/>
    <p:sldLayoutId id="2147491767" r:id="rId9"/>
    <p:sldLayoutId id="2147491768" r:id="rId10"/>
    <p:sldLayoutId id="2147491769" r:id="rId11"/>
  </p:sldLayoutIdLst>
  <p:txStyles>
    <p:titleStyle>
      <a:lvl1pPr algn="ctr" rtl="0" eaLnBrk="0" fontAlgn="base" hangingPunct="0">
        <a:spcBef>
          <a:spcPct val="0"/>
        </a:spcBef>
        <a:spcAft>
          <a:spcPct val="0"/>
        </a:spcAft>
        <a:defRPr sz="2400">
          <a:solidFill>
            <a:schemeClr val="tx2"/>
          </a:solidFill>
          <a:latin typeface="+mj-lt"/>
          <a:ea typeface="MS PGothic" panose="020B0600070205080204" pitchFamily="34" charset="-128"/>
          <a:cs typeface="Geneva"/>
        </a:defRPr>
      </a:lvl1pPr>
      <a:lvl2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2pPr>
      <a:lvl3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3pPr>
      <a:lvl4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4pPr>
      <a:lvl5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5pPr>
      <a:lvl6pPr marL="257175" algn="ctr" rtl="0" fontAlgn="base">
        <a:spcBef>
          <a:spcPct val="0"/>
        </a:spcBef>
        <a:spcAft>
          <a:spcPct val="0"/>
        </a:spcAft>
        <a:defRPr sz="2475">
          <a:solidFill>
            <a:schemeClr val="tx2"/>
          </a:solidFill>
          <a:latin typeface="Arial" charset="0"/>
          <a:ea typeface="Geneva" pitchFamily="1" charset="-128"/>
        </a:defRPr>
      </a:lvl6pPr>
      <a:lvl7pPr marL="514350" algn="ctr" rtl="0" fontAlgn="base">
        <a:spcBef>
          <a:spcPct val="0"/>
        </a:spcBef>
        <a:spcAft>
          <a:spcPct val="0"/>
        </a:spcAft>
        <a:defRPr sz="2475">
          <a:solidFill>
            <a:schemeClr val="tx2"/>
          </a:solidFill>
          <a:latin typeface="Arial" charset="0"/>
          <a:ea typeface="Geneva" pitchFamily="1" charset="-128"/>
        </a:defRPr>
      </a:lvl7pPr>
      <a:lvl8pPr marL="771525" algn="ctr" rtl="0" fontAlgn="base">
        <a:spcBef>
          <a:spcPct val="0"/>
        </a:spcBef>
        <a:spcAft>
          <a:spcPct val="0"/>
        </a:spcAft>
        <a:defRPr sz="2475">
          <a:solidFill>
            <a:schemeClr val="tx2"/>
          </a:solidFill>
          <a:latin typeface="Arial" charset="0"/>
          <a:ea typeface="Geneva" pitchFamily="1" charset="-128"/>
        </a:defRPr>
      </a:lvl8pPr>
      <a:lvl9pPr marL="1028700" algn="ctr" rtl="0" fontAlgn="base">
        <a:spcBef>
          <a:spcPct val="0"/>
        </a:spcBef>
        <a:spcAft>
          <a:spcPct val="0"/>
        </a:spcAft>
        <a:defRPr sz="2475">
          <a:solidFill>
            <a:schemeClr val="tx2"/>
          </a:solidFill>
          <a:latin typeface="Arial" charset="0"/>
          <a:ea typeface="Geneva" pitchFamily="1" charset="-128"/>
        </a:defRPr>
      </a:lvl9pPr>
    </p:titleStyle>
    <p:bodyStyle>
      <a:lvl1pPr marL="192088" indent="-192088" algn="l" rtl="0" eaLnBrk="0" fontAlgn="base" hangingPunct="0">
        <a:spcBef>
          <a:spcPct val="20000"/>
        </a:spcBef>
        <a:spcAft>
          <a:spcPct val="0"/>
        </a:spcAft>
        <a:buChar char="•"/>
        <a:defRPr>
          <a:solidFill>
            <a:schemeClr val="tx1"/>
          </a:solidFill>
          <a:latin typeface="+mn-lt"/>
          <a:ea typeface="MS PGothic" panose="020B0600070205080204" pitchFamily="34" charset="-128"/>
          <a:cs typeface="Geneva"/>
        </a:defRPr>
      </a:lvl1pPr>
      <a:lvl2pPr marL="417513" indent="-160338" algn="l" rtl="0" eaLnBrk="0" fontAlgn="base" hangingPunct="0">
        <a:spcBef>
          <a:spcPct val="20000"/>
        </a:spcBef>
        <a:spcAft>
          <a:spcPct val="0"/>
        </a:spcAft>
        <a:buChar char="–"/>
        <a:defRPr sz="1500">
          <a:solidFill>
            <a:schemeClr val="tx1"/>
          </a:solidFill>
          <a:latin typeface="+mn-lt"/>
          <a:ea typeface="+mn-ea"/>
          <a:cs typeface="Geneva"/>
        </a:defRPr>
      </a:lvl2pPr>
      <a:lvl3pPr marL="642938" indent="-128588" algn="l" rtl="0" eaLnBrk="0" fontAlgn="base" hangingPunct="0">
        <a:spcBef>
          <a:spcPct val="20000"/>
        </a:spcBef>
        <a:spcAft>
          <a:spcPct val="0"/>
        </a:spcAft>
        <a:buChar char="•"/>
        <a:defRPr>
          <a:solidFill>
            <a:schemeClr val="tx1"/>
          </a:solidFill>
          <a:latin typeface="+mn-lt"/>
          <a:ea typeface="+mn-ea"/>
          <a:cs typeface="Geneva"/>
        </a:defRPr>
      </a:lvl3pPr>
      <a:lvl4pPr marL="900113" indent="-128588" algn="l" rtl="0" eaLnBrk="0" fontAlgn="base" hangingPunct="0">
        <a:spcBef>
          <a:spcPct val="20000"/>
        </a:spcBef>
        <a:spcAft>
          <a:spcPct val="0"/>
        </a:spcAft>
        <a:buChar char="–"/>
        <a:defRPr sz="1100">
          <a:solidFill>
            <a:schemeClr val="tx1"/>
          </a:solidFill>
          <a:latin typeface="+mn-lt"/>
          <a:ea typeface="+mn-ea"/>
          <a:cs typeface="Geneva"/>
        </a:defRPr>
      </a:lvl4pPr>
      <a:lvl5pPr marL="1157288" indent="-128588" algn="l" rtl="0" eaLnBrk="0" fontAlgn="base" hangingPunct="0">
        <a:spcBef>
          <a:spcPct val="20000"/>
        </a:spcBef>
        <a:spcAft>
          <a:spcPct val="0"/>
        </a:spcAft>
        <a:buChar char="»"/>
        <a:defRPr sz="1100">
          <a:solidFill>
            <a:schemeClr val="tx1"/>
          </a:solidFill>
          <a:latin typeface="+mn-lt"/>
          <a:ea typeface="+mn-ea"/>
          <a:cs typeface="Geneva"/>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867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338" b="1">
                <a:solidFill>
                  <a:prstClr val="black"/>
                </a:solidFill>
                <a:latin typeface="+mn-lt"/>
                <a:cs typeface="Arial" pitchFamily="34" charset="0"/>
              </a:defRPr>
            </a:lvl1pPr>
          </a:lstStyle>
          <a:p>
            <a:pPr>
              <a:defRPr/>
            </a:pPr>
            <a:r>
              <a:rPr lang="de-DE"/>
              <a:t>24/11/2015</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338" b="1">
                <a:solidFill>
                  <a:prstClr val="black"/>
                </a:solidFill>
                <a:latin typeface="+mn-lt"/>
                <a:cs typeface="Arial" pitchFamily="34" charset="0"/>
              </a:defRPr>
            </a:lvl1pPr>
          </a:lstStyle>
          <a:p>
            <a:pPr>
              <a:defRPr/>
            </a:pPr>
            <a:r>
              <a:rPr lang="en-US"/>
              <a:t>SM John: Occupational exposures to UV radiation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338" b="1">
                <a:solidFill>
                  <a:prstClr val="black"/>
                </a:solidFill>
                <a:latin typeface="+mn-lt"/>
                <a:cs typeface="Arial" pitchFamily="34" charset="0"/>
              </a:defRPr>
            </a:lvl1pPr>
          </a:lstStyle>
          <a:p>
            <a:pPr>
              <a:defRPr/>
            </a:pPr>
            <a:fld id="{4E43EEF2-30BE-474F-98C2-8C58BDED5482}" type="slidenum">
              <a:rPr lang="de-DE"/>
              <a:pPr>
                <a:defRPr/>
              </a:pPr>
              <a:t>‹Nr.›</a:t>
            </a:fld>
            <a:endParaRPr lang="de-DE" dirty="0"/>
          </a:p>
        </p:txBody>
      </p:sp>
      <p:pic>
        <p:nvPicPr>
          <p:cNvPr id="28681"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8684"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33" r:id="rId1"/>
    <p:sldLayoutId id="2147491934" r:id="rId2"/>
  </p:sldLayoutIdLst>
  <p:hf hdr="0"/>
  <p:txStyles>
    <p:titleStyle>
      <a:lvl1pPr algn="ctr" defTabSz="385763" rtl="0" eaLnBrk="0" fontAlgn="base" hangingPunct="0">
        <a:spcBef>
          <a:spcPct val="0"/>
        </a:spcBef>
        <a:spcAft>
          <a:spcPct val="0"/>
        </a:spcAft>
        <a:defRPr sz="1100" b="1" kern="1200">
          <a:solidFill>
            <a:srgbClr val="FFFF00"/>
          </a:solidFill>
          <a:latin typeface="+mj-lt"/>
          <a:ea typeface="+mj-ea"/>
          <a:cs typeface="Arial" pitchFamily="34" charset="0"/>
        </a:defRPr>
      </a:lvl1pPr>
      <a:lvl2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2pPr>
      <a:lvl3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3pPr>
      <a:lvl4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4pPr>
      <a:lvl5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5pPr>
      <a:lvl6pPr marL="3429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6pPr>
      <a:lvl7pPr marL="6858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7pPr>
      <a:lvl8pPr marL="10287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8pPr>
      <a:lvl9pPr marL="13716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9pPr>
    </p:titleStyle>
    <p:bodyStyle>
      <a:lvl1pPr marL="142875" indent="-142875" algn="l" defTabSz="385763" rtl="0" eaLnBrk="0" fontAlgn="base" hangingPunct="0">
        <a:spcBef>
          <a:spcPct val="20000"/>
        </a:spcBef>
        <a:spcAft>
          <a:spcPct val="0"/>
        </a:spcAft>
        <a:buFont typeface="Arial" panose="020B0604020202020204" pitchFamily="34" charset="0"/>
        <a:buChar char="•"/>
        <a:defRPr sz="900" kern="1200">
          <a:solidFill>
            <a:schemeClr val="tx1"/>
          </a:solidFill>
          <a:latin typeface="+mn-lt"/>
          <a:ea typeface="+mn-ea"/>
          <a:cs typeface="+mn-cs"/>
        </a:defRPr>
      </a:lvl1pPr>
      <a:lvl2pPr marL="312738" indent="-119063"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2pPr>
      <a:lvl3pPr marL="481013" indent="-95250" algn="l" defTabSz="385763" rtl="0" eaLnBrk="0" fontAlgn="base" hangingPunct="0">
        <a:spcBef>
          <a:spcPct val="20000"/>
        </a:spcBef>
        <a:spcAft>
          <a:spcPct val="0"/>
        </a:spcAft>
        <a:buFont typeface="Arial" panose="020B0604020202020204" pitchFamily="34" charset="0"/>
        <a:buChar char="•"/>
        <a:defRPr sz="800" i="1" kern="1200">
          <a:solidFill>
            <a:schemeClr val="tx1"/>
          </a:solidFill>
          <a:latin typeface="+mn-lt"/>
          <a:ea typeface="+mn-ea"/>
          <a:cs typeface="+mn-cs"/>
        </a:defRPr>
      </a:lvl3pPr>
      <a:lvl4pPr marL="674688"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4pPr>
      <a:lvl5pPr marL="866775"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de-DE"/>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970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338" b="1">
                <a:solidFill>
                  <a:prstClr val="black"/>
                </a:solidFill>
                <a:latin typeface="+mn-lt"/>
                <a:cs typeface="Arial" pitchFamily="34" charset="0"/>
              </a:defRPr>
            </a:lvl1pPr>
          </a:lstStyle>
          <a:p>
            <a:pPr>
              <a:defRPr/>
            </a:pPr>
            <a:r>
              <a:rPr lang="de-DE"/>
              <a:t>24/11/2015</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338" b="1">
                <a:solidFill>
                  <a:prstClr val="black"/>
                </a:solidFill>
                <a:latin typeface="+mn-lt"/>
                <a:cs typeface="Arial" pitchFamily="34" charset="0"/>
              </a:defRPr>
            </a:lvl1pPr>
          </a:lstStyle>
          <a:p>
            <a:pPr>
              <a:defRPr/>
            </a:pPr>
            <a:r>
              <a:rPr lang="en-US"/>
              <a:t>SM John: Occupational exposures to UV radiation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338" b="1">
                <a:solidFill>
                  <a:prstClr val="black"/>
                </a:solidFill>
                <a:latin typeface="+mn-lt"/>
                <a:cs typeface="Arial" pitchFamily="34" charset="0"/>
              </a:defRPr>
            </a:lvl1pPr>
          </a:lstStyle>
          <a:p>
            <a:pPr>
              <a:defRPr/>
            </a:pPr>
            <a:fld id="{91422252-41F1-4DF7-99AB-A3624087CAD6}" type="slidenum">
              <a:rPr lang="de-DE"/>
              <a:pPr>
                <a:defRPr/>
              </a:pPr>
              <a:t>‹Nr.›</a:t>
            </a:fld>
            <a:endParaRPr lang="de-DE" dirty="0"/>
          </a:p>
        </p:txBody>
      </p:sp>
      <p:pic>
        <p:nvPicPr>
          <p:cNvPr id="29705"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9708"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35" r:id="rId1"/>
    <p:sldLayoutId id="2147491936" r:id="rId2"/>
  </p:sldLayoutIdLst>
  <p:hf hdr="0"/>
  <p:txStyles>
    <p:titleStyle>
      <a:lvl1pPr algn="ctr" defTabSz="385763" rtl="0" eaLnBrk="0" fontAlgn="base" hangingPunct="0">
        <a:spcBef>
          <a:spcPct val="0"/>
        </a:spcBef>
        <a:spcAft>
          <a:spcPct val="0"/>
        </a:spcAft>
        <a:defRPr sz="1100" b="1" kern="1200">
          <a:solidFill>
            <a:srgbClr val="FFFF00"/>
          </a:solidFill>
          <a:latin typeface="+mj-lt"/>
          <a:ea typeface="+mj-ea"/>
          <a:cs typeface="Arial" pitchFamily="34" charset="0"/>
        </a:defRPr>
      </a:lvl1pPr>
      <a:lvl2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2pPr>
      <a:lvl3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3pPr>
      <a:lvl4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4pPr>
      <a:lvl5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5pPr>
      <a:lvl6pPr marL="3429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6pPr>
      <a:lvl7pPr marL="6858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7pPr>
      <a:lvl8pPr marL="10287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8pPr>
      <a:lvl9pPr marL="13716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9pPr>
    </p:titleStyle>
    <p:bodyStyle>
      <a:lvl1pPr marL="142875" indent="-142875" algn="l" defTabSz="385763" rtl="0" eaLnBrk="0" fontAlgn="base" hangingPunct="0">
        <a:spcBef>
          <a:spcPct val="20000"/>
        </a:spcBef>
        <a:spcAft>
          <a:spcPct val="0"/>
        </a:spcAft>
        <a:buFont typeface="Arial" panose="020B0604020202020204" pitchFamily="34" charset="0"/>
        <a:buChar char="•"/>
        <a:defRPr sz="900" kern="1200">
          <a:solidFill>
            <a:schemeClr val="tx1"/>
          </a:solidFill>
          <a:latin typeface="+mn-lt"/>
          <a:ea typeface="+mn-ea"/>
          <a:cs typeface="+mn-cs"/>
        </a:defRPr>
      </a:lvl1pPr>
      <a:lvl2pPr marL="312738" indent="-119063"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2pPr>
      <a:lvl3pPr marL="481013" indent="-95250" algn="l" defTabSz="385763" rtl="0" eaLnBrk="0" fontAlgn="base" hangingPunct="0">
        <a:spcBef>
          <a:spcPct val="20000"/>
        </a:spcBef>
        <a:spcAft>
          <a:spcPct val="0"/>
        </a:spcAft>
        <a:buFont typeface="Arial" panose="020B0604020202020204" pitchFamily="34" charset="0"/>
        <a:buChar char="•"/>
        <a:defRPr sz="800" i="1" kern="1200">
          <a:solidFill>
            <a:schemeClr val="tx1"/>
          </a:solidFill>
          <a:latin typeface="+mn-lt"/>
          <a:ea typeface="+mn-ea"/>
          <a:cs typeface="+mn-cs"/>
        </a:defRPr>
      </a:lvl3pPr>
      <a:lvl4pPr marL="674688"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4pPr>
      <a:lvl5pPr marL="866775"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de-DE"/>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07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14788DFA-5928-48FF-88AF-10AFE278EDEC}"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3D44A77C-0C31-42FC-9C91-790F8D6DB72A}" type="slidenum">
              <a:rPr lang="de-DE"/>
              <a:pPr>
                <a:defRPr/>
              </a:pPr>
              <a:t>‹Nr.›</a:t>
            </a:fld>
            <a:endParaRPr lang="de-DE" dirty="0"/>
          </a:p>
        </p:txBody>
      </p:sp>
      <p:pic>
        <p:nvPicPr>
          <p:cNvPr id="3081"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3084"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56" r:id="rId1"/>
    <p:sldLayoutId id="2147491713" r:id="rId2"/>
    <p:sldLayoutId id="2147491714" r:id="rId3"/>
    <p:sldLayoutId id="2147491715" r:id="rId4"/>
    <p:sldLayoutId id="2147491857" r:id="rId5"/>
    <p:sldLayoutId id="2147491716" r:id="rId6"/>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gray">
          <a:xfrm>
            <a:off x="485775" y="449263"/>
            <a:ext cx="58864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30723" name="Rectangle 3"/>
          <p:cNvSpPr>
            <a:spLocks noGrp="1" noChangeArrowheads="1"/>
          </p:cNvSpPr>
          <p:nvPr>
            <p:ph type="body" idx="1"/>
          </p:nvPr>
        </p:nvSpPr>
        <p:spPr bwMode="gray">
          <a:xfrm>
            <a:off x="485775" y="1263650"/>
            <a:ext cx="58864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24" name="Rectangle 11"/>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30725" name="Rectangle 16"/>
          <p:cNvSpPr>
            <a:spLocks noChangeArrowheads="1"/>
          </p:cNvSpPr>
          <p:nvPr/>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45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pic>
        <p:nvPicPr>
          <p:cNvPr id="30726" name="Picture 17" descr="PPT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5568950" y="4627563"/>
            <a:ext cx="8096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bwMode="auto">
          <a:xfrm rot="5400000">
            <a:off x="5134769" y="2820194"/>
            <a:ext cx="3159125" cy="125413"/>
          </a:xfrm>
          <a:prstGeom prst="rect">
            <a:avLst/>
          </a:prstGeom>
          <a:noFill/>
          <a:ln w="9525">
            <a:noFill/>
            <a:miter lim="800000"/>
            <a:headEnd/>
            <a:tailEnd/>
          </a:ln>
          <a:effectLst/>
        </p:spPr>
        <p:txBody>
          <a:bodyPr wrap="none" lIns="0" tIns="0" rIns="0" bIns="0" anchor="ctr"/>
          <a:lstStyle/>
          <a:p>
            <a:pPr algn="r" eaLnBrk="1" hangingPunct="1">
              <a:defRPr/>
            </a:pPr>
            <a:r>
              <a:rPr lang="de-DE" sz="338" dirty="0">
                <a:solidFill>
                  <a:srgbClr val="000000"/>
                </a:solidFill>
                <a:latin typeface="+mn-lt"/>
                <a:cs typeface="Arial" charset="0"/>
              </a:rPr>
              <a:t>Reha-Koordination / Statistik Controlling –Friseur-Daten– Seite </a:t>
            </a:r>
            <a:fld id="{29335094-07A1-4650-B039-9C2A97EA9D9F}" type="slidenum">
              <a:rPr lang="de-DE" sz="338">
                <a:solidFill>
                  <a:srgbClr val="000000"/>
                </a:solidFill>
                <a:latin typeface="+mn-lt"/>
                <a:cs typeface="Arial" charset="0"/>
              </a:rPr>
              <a:pPr algn="r" eaLnBrk="1" hangingPunct="1">
                <a:defRPr/>
              </a:pPr>
              <a:t>‹Nr.›</a:t>
            </a:fld>
            <a:r>
              <a:rPr lang="de-DE" sz="338" dirty="0">
                <a:solidFill>
                  <a:srgbClr val="000000"/>
                </a:solidFill>
                <a:latin typeface="+mn-lt"/>
                <a:cs typeface="Arial" charset="0"/>
              </a:rPr>
              <a:t>  von 6</a:t>
            </a:r>
          </a:p>
          <a:p>
            <a:pPr algn="r" eaLnBrk="1" hangingPunct="1">
              <a:defRPr/>
            </a:pPr>
            <a:endParaRPr lang="de-DE" sz="338" dirty="0">
              <a:solidFill>
                <a:srgbClr val="000000"/>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91937" r:id="rId1"/>
    <p:sldLayoutId id="2147491938" r:id="rId2"/>
  </p:sldLayoutIdLst>
  <p:hf hdr="0" ftr="0" dt="0"/>
  <p:txStyles>
    <p:titleStyle>
      <a:lvl1pPr algn="l" rtl="0" eaLnBrk="0" fontAlgn="base" hangingPunct="0">
        <a:lnSpc>
          <a:spcPct val="110000"/>
        </a:lnSpc>
        <a:spcBef>
          <a:spcPct val="0"/>
        </a:spcBef>
        <a:spcAft>
          <a:spcPct val="0"/>
        </a:spcAft>
        <a:defRPr sz="1500" b="1">
          <a:solidFill>
            <a:schemeClr val="tx2"/>
          </a:solidFill>
          <a:latin typeface="+mj-lt"/>
          <a:ea typeface="+mj-ea"/>
          <a:cs typeface="+mj-cs"/>
        </a:defRPr>
      </a:lvl1pPr>
      <a:lvl2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2pPr>
      <a:lvl3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3pPr>
      <a:lvl4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4pPr>
      <a:lvl5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5pPr>
      <a:lvl6pPr marL="25717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6pPr>
      <a:lvl7pPr marL="51435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7pPr>
      <a:lvl8pPr marL="77152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8pPr>
      <a:lvl9pPr marL="102870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9pPr>
    </p:titleStyle>
    <p:bodyStyle>
      <a:lvl1pPr algn="l" rtl="0" eaLnBrk="0" fontAlgn="base" hangingPunct="0">
        <a:lnSpc>
          <a:spcPct val="110000"/>
        </a:lnSpc>
        <a:spcBef>
          <a:spcPct val="0"/>
        </a:spcBef>
        <a:spcAft>
          <a:spcPct val="0"/>
        </a:spcAft>
        <a:tabLst>
          <a:tab pos="149225" algn="l"/>
        </a:tabLst>
        <a:defRPr sz="1100">
          <a:solidFill>
            <a:schemeClr val="tx1"/>
          </a:solidFill>
          <a:latin typeface="+mn-lt"/>
          <a:ea typeface="+mn-ea"/>
          <a:cs typeface="+mn-cs"/>
        </a:defRPr>
      </a:lvl1pPr>
      <a:lvl2pPr marL="150813" indent="-149225" algn="l" rtl="0" eaLnBrk="0" fontAlgn="base" hangingPunct="0">
        <a:lnSpc>
          <a:spcPct val="110000"/>
        </a:lnSpc>
        <a:spcBef>
          <a:spcPct val="0"/>
        </a:spcBef>
        <a:spcAft>
          <a:spcPct val="0"/>
        </a:spcAft>
        <a:buClr>
          <a:schemeClr val="accent1"/>
        </a:buClr>
        <a:buFont typeface="Wingdings" panose="05000000000000000000" pitchFamily="2" charset="2"/>
        <a:buChar char="l"/>
        <a:tabLst>
          <a:tab pos="149225" algn="l"/>
        </a:tabLst>
        <a:defRPr sz="1100" b="1">
          <a:solidFill>
            <a:schemeClr val="tx1"/>
          </a:solidFill>
          <a:latin typeface="+mn-lt"/>
          <a:ea typeface="+mn-ea"/>
          <a:cs typeface="+mn-cs"/>
        </a:defRPr>
      </a:lvl2pPr>
      <a:lvl3pPr marL="300038"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3pPr>
      <a:lvl4pPr marL="450850"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4pPr>
      <a:lvl5pPr marL="604838" indent="-152400"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5pPr>
      <a:lvl6pPr marL="86260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6pPr>
      <a:lvl7pPr marL="111978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7pPr>
      <a:lvl8pPr marL="137695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8pPr>
      <a:lvl9pPr marL="163413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9pPr>
    </p:bodyStyle>
    <p:otherStyle>
      <a:defPPr>
        <a:defRPr lang="de-D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gray">
          <a:xfrm>
            <a:off x="485775" y="449263"/>
            <a:ext cx="58864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31747" name="Rectangle 3"/>
          <p:cNvSpPr>
            <a:spLocks noGrp="1" noChangeArrowheads="1"/>
          </p:cNvSpPr>
          <p:nvPr>
            <p:ph type="body" idx="1"/>
          </p:nvPr>
        </p:nvSpPr>
        <p:spPr bwMode="gray">
          <a:xfrm>
            <a:off x="485775" y="1263650"/>
            <a:ext cx="58864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11"/>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eaLnBrk="1" hangingPunct="1">
              <a:buClr>
                <a:srgbClr val="FCB135"/>
              </a:buClr>
              <a:defRPr/>
            </a:pPr>
            <a:endParaRPr lang="de-DE" altLang="de-DE" sz="1125">
              <a:solidFill>
                <a:srgbClr val="000000"/>
              </a:solidFill>
            </a:endParaRPr>
          </a:p>
        </p:txBody>
      </p:sp>
      <p:sp>
        <p:nvSpPr>
          <p:cNvPr id="1029" name="Rectangle 16"/>
          <p:cNvSpPr>
            <a:spLocks noChangeArrowheads="1"/>
          </p:cNvSpPr>
          <p:nvPr/>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450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450">
                <a:solidFill>
                  <a:srgbClr val="000000"/>
                </a:solidFill>
              </a:rPr>
              <a:t>www.bgw-online.de</a:t>
            </a:r>
          </a:p>
        </p:txBody>
      </p:sp>
      <p:pic>
        <p:nvPicPr>
          <p:cNvPr id="31750" name="Picture 17" descr="PPT_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gray">
          <a:xfrm>
            <a:off x="5568950" y="4627563"/>
            <a:ext cx="8096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hteck 1"/>
          <p:cNvSpPr>
            <a:spLocks noChangeArrowheads="1"/>
          </p:cNvSpPr>
          <p:nvPr/>
        </p:nvSpPr>
        <p:spPr bwMode="auto">
          <a:xfrm rot="5400000">
            <a:off x="5152232" y="2801144"/>
            <a:ext cx="310515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338">
                <a:solidFill>
                  <a:srgbClr val="000000"/>
                </a:solidFill>
              </a:rPr>
              <a:t>Weltkongress  für Sicherheit und Gesundheit bei der Arbeit 2014 – Symposium S23- 26.August 2014</a:t>
            </a:r>
          </a:p>
          <a:p>
            <a:pPr algn="r" eaLnBrk="1" hangingPunct="1">
              <a:lnSpc>
                <a:spcPct val="100000"/>
              </a:lnSpc>
              <a:buClrTx/>
              <a:buFontTx/>
              <a:buNone/>
              <a:defRPr/>
            </a:pPr>
            <a:endParaRPr lang="de-DE" altLang="de-DE" sz="338">
              <a:solidFill>
                <a:srgbClr val="000000"/>
              </a:solidFill>
            </a:endParaRPr>
          </a:p>
        </p:txBody>
      </p:sp>
    </p:spTree>
  </p:cSld>
  <p:clrMap bg1="lt1" tx1="dk1" bg2="lt2" tx2="dk2" accent1="accent1" accent2="accent2" accent3="accent3" accent4="accent4" accent5="accent5" accent6="accent6" hlink="hlink" folHlink="folHlink"/>
  <p:sldLayoutIdLst>
    <p:sldLayoutId id="2147491939" r:id="rId1"/>
    <p:sldLayoutId id="2147491940" r:id="rId2"/>
    <p:sldLayoutId id="2147491770" r:id="rId3"/>
    <p:sldLayoutId id="2147491771" r:id="rId4"/>
    <p:sldLayoutId id="2147491772" r:id="rId5"/>
    <p:sldLayoutId id="2147491773" r:id="rId6"/>
    <p:sldLayoutId id="2147491774" r:id="rId7"/>
    <p:sldLayoutId id="2147491775" r:id="rId8"/>
    <p:sldLayoutId id="2147491776" r:id="rId9"/>
  </p:sldLayoutIdLst>
  <p:hf hdr="0" ftr="0" dt="0"/>
  <p:txStyles>
    <p:titleStyle>
      <a:lvl1pPr algn="l" rtl="0" eaLnBrk="0" fontAlgn="base" hangingPunct="0">
        <a:lnSpc>
          <a:spcPct val="110000"/>
        </a:lnSpc>
        <a:spcBef>
          <a:spcPct val="0"/>
        </a:spcBef>
        <a:spcAft>
          <a:spcPct val="0"/>
        </a:spcAft>
        <a:defRPr sz="1500" b="1">
          <a:solidFill>
            <a:schemeClr val="tx2"/>
          </a:solidFill>
          <a:latin typeface="+mj-lt"/>
          <a:ea typeface="+mj-ea"/>
          <a:cs typeface="+mj-cs"/>
        </a:defRPr>
      </a:lvl1pPr>
      <a:lvl2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2pPr>
      <a:lvl3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3pPr>
      <a:lvl4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4pPr>
      <a:lvl5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5pPr>
      <a:lvl6pPr marL="25717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6pPr>
      <a:lvl7pPr marL="51435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7pPr>
      <a:lvl8pPr marL="77152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8pPr>
      <a:lvl9pPr marL="102870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9pPr>
    </p:titleStyle>
    <p:bodyStyle>
      <a:lvl1pPr algn="l" rtl="0" eaLnBrk="0" fontAlgn="base" hangingPunct="0">
        <a:lnSpc>
          <a:spcPct val="110000"/>
        </a:lnSpc>
        <a:spcBef>
          <a:spcPct val="0"/>
        </a:spcBef>
        <a:spcAft>
          <a:spcPct val="0"/>
        </a:spcAft>
        <a:tabLst>
          <a:tab pos="149225" algn="l"/>
        </a:tabLst>
        <a:defRPr sz="1100">
          <a:solidFill>
            <a:schemeClr val="tx1"/>
          </a:solidFill>
          <a:latin typeface="+mn-lt"/>
          <a:ea typeface="+mn-ea"/>
          <a:cs typeface="+mn-cs"/>
        </a:defRPr>
      </a:lvl1pPr>
      <a:lvl2pPr marL="150813" indent="-149225" algn="l" rtl="0" eaLnBrk="0" fontAlgn="base" hangingPunct="0">
        <a:lnSpc>
          <a:spcPct val="110000"/>
        </a:lnSpc>
        <a:spcBef>
          <a:spcPct val="0"/>
        </a:spcBef>
        <a:spcAft>
          <a:spcPct val="0"/>
        </a:spcAft>
        <a:buClr>
          <a:schemeClr val="accent1"/>
        </a:buClr>
        <a:buFont typeface="Wingdings" panose="05000000000000000000" pitchFamily="2" charset="2"/>
        <a:buChar char="l"/>
        <a:tabLst>
          <a:tab pos="149225" algn="l"/>
        </a:tabLst>
        <a:defRPr sz="1100" b="1">
          <a:solidFill>
            <a:schemeClr val="tx1"/>
          </a:solidFill>
          <a:latin typeface="+mn-lt"/>
          <a:ea typeface="+mn-ea"/>
          <a:cs typeface="+mn-cs"/>
        </a:defRPr>
      </a:lvl2pPr>
      <a:lvl3pPr marL="300038"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3pPr>
      <a:lvl4pPr marL="450850"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4pPr>
      <a:lvl5pPr marL="604838" indent="-152400"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5pPr>
      <a:lvl6pPr marL="86260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6pPr>
      <a:lvl7pPr marL="111978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7pPr>
      <a:lvl8pPr marL="137695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8pPr>
      <a:lvl9pPr marL="163413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9pPr>
    </p:bodyStyle>
    <p:otherStyle>
      <a:defPPr>
        <a:defRPr lang="de-D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277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28/07/16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Haut &amp; Job, FOBI München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BD667071-7B55-4B83-A185-BF1FD762EDD8}" type="slidenum">
              <a:rPr lang="de-DE"/>
              <a:pPr>
                <a:defRPr/>
              </a:pPr>
              <a:t>‹Nr.›</a:t>
            </a:fld>
            <a:endParaRPr lang="de-DE" dirty="0"/>
          </a:p>
        </p:txBody>
      </p:sp>
      <p:pic>
        <p:nvPicPr>
          <p:cNvPr id="32777"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32780"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41" r:id="rId1"/>
    <p:sldLayoutId id="2147491942" r:id="rId2"/>
    <p:sldLayoutId id="2147491943" r:id="rId3"/>
    <p:sldLayoutId id="2147491944" r:id="rId4"/>
  </p:sldLayoutIdLst>
  <p:hf hdr="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6350" y="4765675"/>
            <a:ext cx="6875463" cy="411163"/>
          </a:xfrm>
          <a:prstGeom prst="rect">
            <a:avLst/>
          </a:prstGeom>
          <a:gradFill>
            <a:gsLst>
              <a:gs pos="0">
                <a:srgbClr val="2A678B"/>
              </a:gs>
              <a:gs pos="8000">
                <a:srgbClr val="2A678B"/>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8" name="Rechteck 7"/>
          <p:cNvSpPr/>
          <p:nvPr userDrawn="1"/>
        </p:nvSpPr>
        <p:spPr>
          <a:xfrm>
            <a:off x="-3175" y="0"/>
            <a:ext cx="6864350" cy="67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1588" y="4852988"/>
            <a:ext cx="686435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3798" name="Textplatzhalter 2"/>
          <p:cNvSpPr>
            <a:spLocks noGrp="1"/>
          </p:cNvSpPr>
          <p:nvPr>
            <p:ph type="body" idx="1"/>
          </p:nvPr>
        </p:nvSpPr>
        <p:spPr bwMode="auto">
          <a:xfrm>
            <a:off x="182563" y="695325"/>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511800" y="4903788"/>
            <a:ext cx="539750" cy="134937"/>
          </a:xfrm>
          <a:prstGeom prst="rect">
            <a:avLst/>
          </a:prstGeom>
        </p:spPr>
        <p:txBody>
          <a:bodyPr vert="horz" lIns="91440" tIns="45720" rIns="91440" bIns="45720" rtlCol="0" anchor="ctr"/>
          <a:lstStyle>
            <a:lvl1pPr algn="l" eaLnBrk="1" fontAlgn="auto" hangingPunct="1">
              <a:spcBef>
                <a:spcPts val="0"/>
              </a:spcBef>
              <a:spcAft>
                <a:spcPts val="0"/>
              </a:spcAft>
              <a:defRPr sz="525" b="0">
                <a:solidFill>
                  <a:prstClr val="black"/>
                </a:solidFill>
                <a:latin typeface="+mn-lt"/>
              </a:defRPr>
            </a:lvl1pPr>
          </a:lstStyle>
          <a:p>
            <a:pPr>
              <a:defRPr/>
            </a:pPr>
            <a:fld id="{1E5FB42B-3703-419F-8145-F6E43711835C}" type="datetime1">
              <a:rPr lang="de-DE"/>
              <a:pPr>
                <a:defRPr/>
              </a:pPr>
              <a:t>20.05.2025</a:t>
            </a:fld>
            <a:endParaRPr lang="de-DE" dirty="0"/>
          </a:p>
        </p:txBody>
      </p:sp>
      <p:sp>
        <p:nvSpPr>
          <p:cNvPr id="5" name="Fußzeilenplatzhalter 4"/>
          <p:cNvSpPr>
            <a:spLocks noGrp="1"/>
          </p:cNvSpPr>
          <p:nvPr>
            <p:ph type="ftr" sz="quarter" idx="3"/>
          </p:nvPr>
        </p:nvSpPr>
        <p:spPr>
          <a:xfrm>
            <a:off x="2346325" y="4899025"/>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525" b="1">
                <a:solidFill>
                  <a:prstClr val="black"/>
                </a:solidFill>
                <a:latin typeface="+mn-lt"/>
              </a:defRPr>
            </a:lvl1pPr>
          </a:lstStyle>
          <a:p>
            <a:pPr>
              <a:defRPr/>
            </a:pPr>
            <a:r>
              <a:rPr lang="en-US"/>
              <a:t>SM John: A comprehensive approach to skin cancer prevention, 4th Strategy Conference (21-24 March 2016, Dresden</a:t>
            </a:r>
            <a:r>
              <a:rPr lang="en-US" sz="600" b="0"/>
              <a:t>)</a:t>
            </a:r>
            <a:endParaRPr lang="de-DE" sz="600" b="0"/>
          </a:p>
        </p:txBody>
      </p:sp>
      <p:sp>
        <p:nvSpPr>
          <p:cNvPr id="6" name="Foliennummernplatzhalter 5"/>
          <p:cNvSpPr>
            <a:spLocks noGrp="1"/>
          </p:cNvSpPr>
          <p:nvPr>
            <p:ph type="sldNum" sz="quarter" idx="4"/>
          </p:nvPr>
        </p:nvSpPr>
        <p:spPr>
          <a:xfrm>
            <a:off x="5868988" y="4903788"/>
            <a:ext cx="323850" cy="134937"/>
          </a:xfrm>
          <a:prstGeom prst="rect">
            <a:avLst/>
          </a:prstGeom>
        </p:spPr>
        <p:txBody>
          <a:bodyPr vert="horz" lIns="91440" tIns="45720" rIns="91440" bIns="45720" rtlCol="0" anchor="ctr"/>
          <a:lstStyle>
            <a:lvl1pPr algn="r" eaLnBrk="1" fontAlgn="auto" hangingPunct="1">
              <a:spcBef>
                <a:spcPts val="0"/>
              </a:spcBef>
              <a:spcAft>
                <a:spcPts val="0"/>
              </a:spcAft>
              <a:defRPr sz="525" b="0">
                <a:solidFill>
                  <a:prstClr val="black"/>
                </a:solidFill>
                <a:latin typeface="+mn-lt"/>
              </a:defRPr>
            </a:lvl1pPr>
          </a:lstStyle>
          <a:p>
            <a:pPr>
              <a:defRPr/>
            </a:pPr>
            <a:fld id="{27188B47-ED89-4C93-829B-6C043C83FA18}" type="slidenum">
              <a:rPr lang="de-DE"/>
              <a:pPr>
                <a:defRPr/>
              </a:pPr>
              <a:t>‹Nr.›</a:t>
            </a:fld>
            <a:endParaRPr lang="de-DE" dirty="0"/>
          </a:p>
        </p:txBody>
      </p:sp>
      <p:pic>
        <p:nvPicPr>
          <p:cNvPr id="33802" name="Grafik 1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rot="355968">
            <a:off x="6192838" y="4806950"/>
            <a:ext cx="619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325" y="23813"/>
            <a:ext cx="84613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4" name="Picture 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 y="4802188"/>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5" name="Textfeld 11"/>
          <p:cNvSpPr txBox="1">
            <a:spLocks noChangeArrowheads="1"/>
          </p:cNvSpPr>
          <p:nvPr userDrawn="1"/>
        </p:nvSpPr>
        <p:spPr bwMode="auto">
          <a:xfrm>
            <a:off x="431800" y="4878388"/>
            <a:ext cx="14049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COST is supported by the EU Framework Programme Horizon 2020</a:t>
            </a:r>
          </a:p>
        </p:txBody>
      </p:sp>
      <p:pic>
        <p:nvPicPr>
          <p:cNvPr id="33806" name="Picture 3" descr="P:\Projekte\IDERM\COST\Logos (COST, StanDerm)\StanDerm_Logo_blue-490px.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913438" y="87313"/>
            <a:ext cx="6524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feld 17"/>
          <p:cNvSpPr txBox="1">
            <a:spLocks noChangeArrowheads="1"/>
          </p:cNvSpPr>
          <p:nvPr userDrawn="1"/>
        </p:nvSpPr>
        <p:spPr bwMode="auto">
          <a:xfrm>
            <a:off x="5643563" y="346075"/>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Development and Implementation of European Standards </a:t>
            </a:r>
          </a:p>
          <a:p>
            <a:pPr eaLnBrk="1" hangingPunct="1">
              <a:defRPr/>
            </a:pPr>
            <a:r>
              <a:rPr lang="de-DE" altLang="de-DE" sz="375">
                <a:solidFill>
                  <a:srgbClr val="000000"/>
                </a:solidFill>
              </a:rPr>
              <a:t>           on Prevention of Occupational Skin Diseases </a:t>
            </a:r>
          </a:p>
        </p:txBody>
      </p:sp>
    </p:spTree>
  </p:cSld>
  <p:clrMap bg1="lt1" tx1="dk1" bg2="lt2" tx2="dk2" accent1="accent1" accent2="accent2" accent3="accent3" accent4="accent4" accent5="accent5" accent6="accent6" hlink="hlink" folHlink="folHlink"/>
  <p:sldLayoutIdLst>
    <p:sldLayoutId id="2147491945" r:id="rId1"/>
    <p:sldLayoutId id="2147491946" r:id="rId2"/>
    <p:sldLayoutId id="2147491947" r:id="rId3"/>
    <p:sldLayoutId id="2147491948" r:id="rId4"/>
  </p:sldLayoutIdLst>
  <p:hf hdr="0"/>
  <p:txStyles>
    <p:titleStyle>
      <a:lvl1pPr algn="ctr" rtl="0" eaLnBrk="0" fontAlgn="base" hangingPunct="0">
        <a:spcBef>
          <a:spcPct val="0"/>
        </a:spcBef>
        <a:spcAft>
          <a:spcPct val="0"/>
        </a:spcAft>
        <a:defRPr sz="2100" b="1" kern="1200">
          <a:solidFill>
            <a:schemeClr val="tx1"/>
          </a:solidFill>
          <a:latin typeface="+mj-lt"/>
          <a:ea typeface="+mj-ea"/>
          <a:cs typeface="Arial" pitchFamily="34" charset="0"/>
        </a:defRPr>
      </a:lvl1pPr>
      <a:lvl2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25" descr="02-IFA PPT-Folgese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3890963" y="4776788"/>
            <a:ext cx="1370012" cy="366712"/>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01266" eaLnBrk="1" hangingPunct="1">
              <a:defRPr sz="975" b="0">
                <a:solidFill>
                  <a:srgbClr val="FFFFFF"/>
                </a:solidFill>
                <a:latin typeface="+mn-lt"/>
              </a:defRPr>
            </a:lvl1pPr>
          </a:lstStyle>
          <a:p>
            <a:pPr>
              <a:defRPr/>
            </a:pPr>
            <a:fld id="{ED2742BA-0181-4B93-8A4B-2CB773236A2B}" type="datetime1">
              <a:rPr lang="de-DE"/>
              <a:pPr>
                <a:defRPr/>
              </a:pPr>
              <a:t>20.05.2025</a:t>
            </a:fld>
            <a:endParaRPr lang="de-DE"/>
          </a:p>
        </p:txBody>
      </p:sp>
      <p:sp>
        <p:nvSpPr>
          <p:cNvPr id="1036" name="Rectangle 12"/>
          <p:cNvSpPr>
            <a:spLocks noGrp="1" noChangeArrowheads="1"/>
          </p:cNvSpPr>
          <p:nvPr>
            <p:ph type="ftr" sz="quarter" idx="3"/>
          </p:nvPr>
        </p:nvSpPr>
        <p:spPr bwMode="auto">
          <a:xfrm>
            <a:off x="379413" y="4775200"/>
            <a:ext cx="3281362" cy="36830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601266" eaLnBrk="1" hangingPunct="1">
              <a:defRPr sz="975" b="0">
                <a:solidFill>
                  <a:srgbClr val="FFFFFF"/>
                </a:solidFill>
                <a:latin typeface="+mn-lt"/>
              </a:defRPr>
            </a:lvl1pPr>
          </a:lstStyle>
          <a:p>
            <a:pPr>
              <a:defRPr/>
            </a:pPr>
            <a:r>
              <a:rPr lang="de-DE"/>
              <a:t>GENESIS-UV, Dr. Marc Wittlich</a:t>
            </a:r>
            <a:endParaRPr lang="de-DE" dirty="0"/>
          </a:p>
        </p:txBody>
      </p:sp>
      <p:sp>
        <p:nvSpPr>
          <p:cNvPr id="34821" name="Rectangle 14"/>
          <p:cNvSpPr>
            <a:spLocks noGrp="1" noChangeArrowheads="1"/>
          </p:cNvSpPr>
          <p:nvPr>
            <p:ph type="body" idx="1"/>
          </p:nvPr>
        </p:nvSpPr>
        <p:spPr bwMode="auto">
          <a:xfrm>
            <a:off x="379413" y="1543050"/>
            <a:ext cx="6143625" cy="219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34822" name="Rectangle 15"/>
          <p:cNvSpPr>
            <a:spLocks noGrp="1" noChangeArrowheads="1"/>
          </p:cNvSpPr>
          <p:nvPr>
            <p:ph type="title"/>
          </p:nvPr>
        </p:nvSpPr>
        <p:spPr bwMode="auto">
          <a:xfrm>
            <a:off x="379413" y="990600"/>
            <a:ext cx="6143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83"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5505450" y="4776788"/>
            <a:ext cx="1017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01266" eaLnBrk="1" hangingPunct="1">
              <a:defRPr sz="975" b="0">
                <a:solidFill>
                  <a:srgbClr val="FFFFFF"/>
                </a:solidFill>
                <a:latin typeface="+mn-lt"/>
              </a:defRPr>
            </a:lvl1pPr>
          </a:lstStyle>
          <a:p>
            <a:pPr>
              <a:defRPr/>
            </a:pPr>
            <a:r>
              <a:rPr lang="de-DE"/>
              <a:t>Seite </a:t>
            </a:r>
            <a:fld id="{AF13BCFB-91C0-4F57-B428-C7D58C38366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49" r:id="rId1"/>
    <p:sldLayoutId id="2147491950" r:id="rId2"/>
    <p:sldLayoutId id="2147491951" r:id="rId3"/>
    <p:sldLayoutId id="2147491952" r:id="rId4"/>
    <p:sldLayoutId id="2147491953" r:id="rId5"/>
    <p:sldLayoutId id="2147491954" r:id="rId6"/>
    <p:sldLayoutId id="2147491955" r:id="rId7"/>
    <p:sldLayoutId id="2147491956" r:id="rId8"/>
    <p:sldLayoutId id="2147491957" r:id="rId9"/>
    <p:sldLayoutId id="2147491958" r:id="rId10"/>
    <p:sldLayoutId id="2147491959" r:id="rId11"/>
  </p:sldLayoutIdLst>
  <p:hf hdr="0"/>
  <p:txStyles>
    <p:titleStyle>
      <a:lvl1pPr algn="l" rtl="0" eaLnBrk="0" fontAlgn="base" hangingPunct="0">
        <a:spcBef>
          <a:spcPct val="0"/>
        </a:spcBef>
        <a:spcAft>
          <a:spcPct val="0"/>
        </a:spcAft>
        <a:defRPr sz="1900" b="1">
          <a:solidFill>
            <a:srgbClr val="004994"/>
          </a:solidFill>
          <a:latin typeface="+mj-lt"/>
          <a:ea typeface="+mj-ea"/>
          <a:cs typeface="+mj-cs"/>
        </a:defRPr>
      </a:lvl1pPr>
      <a:lvl2pPr algn="l" rtl="0" eaLnBrk="0" fontAlgn="base" hangingPunct="0">
        <a:spcBef>
          <a:spcPct val="0"/>
        </a:spcBef>
        <a:spcAft>
          <a:spcPct val="0"/>
        </a:spcAft>
        <a:defRPr sz="1900" b="1">
          <a:solidFill>
            <a:srgbClr val="004994"/>
          </a:solidFill>
          <a:latin typeface="Arial" charset="0"/>
        </a:defRPr>
      </a:lvl2pPr>
      <a:lvl3pPr algn="l" rtl="0" eaLnBrk="0" fontAlgn="base" hangingPunct="0">
        <a:spcBef>
          <a:spcPct val="0"/>
        </a:spcBef>
        <a:spcAft>
          <a:spcPct val="0"/>
        </a:spcAft>
        <a:defRPr sz="1900" b="1">
          <a:solidFill>
            <a:srgbClr val="004994"/>
          </a:solidFill>
          <a:latin typeface="Arial" charset="0"/>
        </a:defRPr>
      </a:lvl3pPr>
      <a:lvl4pPr algn="l" rtl="0" eaLnBrk="0" fontAlgn="base" hangingPunct="0">
        <a:spcBef>
          <a:spcPct val="0"/>
        </a:spcBef>
        <a:spcAft>
          <a:spcPct val="0"/>
        </a:spcAft>
        <a:defRPr sz="1900" b="1">
          <a:solidFill>
            <a:srgbClr val="004994"/>
          </a:solidFill>
          <a:latin typeface="Arial" charset="0"/>
        </a:defRPr>
      </a:lvl4pPr>
      <a:lvl5pPr algn="l" rtl="0" eaLnBrk="0" fontAlgn="base" hangingPunct="0">
        <a:spcBef>
          <a:spcPct val="0"/>
        </a:spcBef>
        <a:spcAft>
          <a:spcPct val="0"/>
        </a:spcAft>
        <a:defRPr sz="1900" b="1">
          <a:solidFill>
            <a:srgbClr val="004994"/>
          </a:solidFill>
          <a:latin typeface="Arial" charset="0"/>
        </a:defRPr>
      </a:lvl5pPr>
      <a:lvl6pPr marL="342900" algn="l" rtl="0" fontAlgn="base">
        <a:spcBef>
          <a:spcPct val="0"/>
        </a:spcBef>
        <a:spcAft>
          <a:spcPct val="0"/>
        </a:spcAft>
        <a:defRPr sz="1950" b="1">
          <a:solidFill>
            <a:srgbClr val="004994"/>
          </a:solidFill>
          <a:latin typeface="Arial" charset="0"/>
        </a:defRPr>
      </a:lvl6pPr>
      <a:lvl7pPr marL="685800" algn="l" rtl="0" fontAlgn="base">
        <a:spcBef>
          <a:spcPct val="0"/>
        </a:spcBef>
        <a:spcAft>
          <a:spcPct val="0"/>
        </a:spcAft>
        <a:defRPr sz="1950" b="1">
          <a:solidFill>
            <a:srgbClr val="004994"/>
          </a:solidFill>
          <a:latin typeface="Arial" charset="0"/>
        </a:defRPr>
      </a:lvl7pPr>
      <a:lvl8pPr marL="1028700" algn="l" rtl="0" fontAlgn="base">
        <a:spcBef>
          <a:spcPct val="0"/>
        </a:spcBef>
        <a:spcAft>
          <a:spcPct val="0"/>
        </a:spcAft>
        <a:defRPr sz="1950" b="1">
          <a:solidFill>
            <a:srgbClr val="004994"/>
          </a:solidFill>
          <a:latin typeface="Arial" charset="0"/>
        </a:defRPr>
      </a:lvl8pPr>
      <a:lvl9pPr marL="1371600" algn="l" rtl="0" fontAlgn="base">
        <a:spcBef>
          <a:spcPct val="0"/>
        </a:spcBef>
        <a:spcAft>
          <a:spcPct val="0"/>
        </a:spcAft>
        <a:defRPr sz="1950" b="1">
          <a:solidFill>
            <a:srgbClr val="004994"/>
          </a:solidFill>
          <a:latin typeface="Arial" charset="0"/>
        </a:defRPr>
      </a:lvl9pPr>
    </p:titleStyle>
    <p:bodyStyle>
      <a:lvl1pPr marL="134938" indent="-134938" algn="l" rtl="0" eaLnBrk="0" fontAlgn="base" hangingPunct="0">
        <a:spcBef>
          <a:spcPct val="20000"/>
        </a:spcBef>
        <a:spcAft>
          <a:spcPct val="0"/>
        </a:spcAft>
        <a:buClr>
          <a:srgbClr val="004994"/>
        </a:buClr>
        <a:buChar char="•"/>
        <a:defRPr sz="1500">
          <a:solidFill>
            <a:srgbClr val="555555"/>
          </a:solidFill>
          <a:latin typeface="+mn-lt"/>
          <a:ea typeface="+mn-ea"/>
          <a:cs typeface="+mn-cs"/>
        </a:defRPr>
      </a:lvl1pPr>
      <a:lvl2pPr marL="252413" indent="-115888" algn="l" rtl="0" eaLnBrk="0" fontAlgn="base" hangingPunct="0">
        <a:spcBef>
          <a:spcPct val="20000"/>
        </a:spcBef>
        <a:spcAft>
          <a:spcPct val="0"/>
        </a:spcAft>
        <a:buClr>
          <a:srgbClr val="555555"/>
        </a:buClr>
        <a:buChar char="•"/>
        <a:defRPr sz="1500">
          <a:solidFill>
            <a:srgbClr val="555555"/>
          </a:solidFill>
          <a:latin typeface="+mn-lt"/>
        </a:defRPr>
      </a:lvl2pPr>
      <a:lvl3pPr marL="376238" indent="-120650" algn="l" rtl="0" eaLnBrk="0" fontAlgn="base" hangingPunct="0">
        <a:spcBef>
          <a:spcPct val="20000"/>
        </a:spcBef>
        <a:spcAft>
          <a:spcPct val="0"/>
        </a:spcAft>
        <a:buChar char="•"/>
        <a:defRPr sz="1500">
          <a:solidFill>
            <a:srgbClr val="555555"/>
          </a:solidFill>
          <a:latin typeface="+mn-lt"/>
        </a:defRPr>
      </a:lvl3pPr>
      <a:lvl4pPr marL="495300" indent="-119063" algn="l" rtl="0" eaLnBrk="0" fontAlgn="base" hangingPunct="0">
        <a:spcBef>
          <a:spcPct val="20000"/>
        </a:spcBef>
        <a:spcAft>
          <a:spcPct val="0"/>
        </a:spcAft>
        <a:buChar char="•"/>
        <a:defRPr>
          <a:solidFill>
            <a:srgbClr val="555555"/>
          </a:solidFill>
          <a:latin typeface="+mn-lt"/>
        </a:defRPr>
      </a:lvl4pPr>
      <a:lvl5pPr marL="608013" indent="-109538" algn="l" rtl="0" eaLnBrk="0" fontAlgn="base" hangingPunct="0">
        <a:spcBef>
          <a:spcPct val="20000"/>
        </a:spcBef>
        <a:spcAft>
          <a:spcPct val="0"/>
        </a:spcAft>
        <a:buChar char="•"/>
        <a:defRPr>
          <a:solidFill>
            <a:srgbClr val="555555"/>
          </a:solidFill>
          <a:latin typeface="+mn-lt"/>
        </a:defRPr>
      </a:lvl5pPr>
      <a:lvl6pPr marL="951310" indent="-110729" algn="l" rtl="0" fontAlgn="base">
        <a:spcBef>
          <a:spcPct val="20000"/>
        </a:spcBef>
        <a:spcAft>
          <a:spcPct val="0"/>
        </a:spcAft>
        <a:buChar char="•"/>
        <a:defRPr>
          <a:solidFill>
            <a:srgbClr val="555555"/>
          </a:solidFill>
          <a:latin typeface="+mn-lt"/>
        </a:defRPr>
      </a:lvl6pPr>
      <a:lvl7pPr marL="1294210" indent="-110729" algn="l" rtl="0" fontAlgn="base">
        <a:spcBef>
          <a:spcPct val="20000"/>
        </a:spcBef>
        <a:spcAft>
          <a:spcPct val="0"/>
        </a:spcAft>
        <a:buChar char="•"/>
        <a:defRPr>
          <a:solidFill>
            <a:srgbClr val="555555"/>
          </a:solidFill>
          <a:latin typeface="+mn-lt"/>
        </a:defRPr>
      </a:lvl7pPr>
      <a:lvl8pPr marL="1637110" indent="-110729" algn="l" rtl="0" fontAlgn="base">
        <a:spcBef>
          <a:spcPct val="20000"/>
        </a:spcBef>
        <a:spcAft>
          <a:spcPct val="0"/>
        </a:spcAft>
        <a:buChar char="•"/>
        <a:defRPr>
          <a:solidFill>
            <a:srgbClr val="555555"/>
          </a:solidFill>
          <a:latin typeface="+mn-lt"/>
        </a:defRPr>
      </a:lvl8pPr>
      <a:lvl9pPr marL="1980010" indent="-110729" algn="l" rtl="0" fontAlgn="base">
        <a:spcBef>
          <a:spcPct val="20000"/>
        </a:spcBef>
        <a:spcAft>
          <a:spcPct val="0"/>
        </a:spcAft>
        <a:buChar char="•"/>
        <a:defRPr>
          <a:solidFill>
            <a:srgbClr val="555555"/>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gray">
          <a:xfrm>
            <a:off x="485775" y="449263"/>
            <a:ext cx="5886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35843" name="Rectangle 3"/>
          <p:cNvSpPr>
            <a:spLocks noGrp="1" noChangeArrowheads="1"/>
          </p:cNvSpPr>
          <p:nvPr>
            <p:ph type="body" idx="1"/>
          </p:nvPr>
        </p:nvSpPr>
        <p:spPr bwMode="gray">
          <a:xfrm>
            <a:off x="485775" y="1263650"/>
            <a:ext cx="58864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5844" name="Rectangle 11"/>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35845" name="Rectangle 16"/>
          <p:cNvSpPr>
            <a:spLocks noChangeArrowheads="1"/>
          </p:cNvSpPr>
          <p:nvPr/>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45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pic>
        <p:nvPicPr>
          <p:cNvPr id="35846" name="Picture 17" descr="PPT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5568950" y="4627563"/>
            <a:ext cx="8096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bwMode="auto">
          <a:xfrm rot="5400000">
            <a:off x="5152232" y="2801144"/>
            <a:ext cx="3105150" cy="109537"/>
          </a:xfrm>
          <a:prstGeom prst="rect">
            <a:avLst/>
          </a:prstGeom>
          <a:noFill/>
          <a:ln w="9525">
            <a:noFill/>
            <a:miter lim="800000"/>
            <a:headEnd/>
            <a:tailEnd/>
          </a:ln>
          <a:effectLst/>
        </p:spPr>
        <p:txBody>
          <a:bodyPr wrap="none" lIns="0" tIns="0" rIns="0" bIns="0" anchor="ctr"/>
          <a:lstStyle/>
          <a:p>
            <a:pPr algn="r" eaLnBrk="1" hangingPunct="1">
              <a:defRPr/>
            </a:pPr>
            <a:r>
              <a:rPr lang="de-DE" sz="338" dirty="0">
                <a:solidFill>
                  <a:srgbClr val="000000"/>
                </a:solidFill>
                <a:latin typeface="+mn-lt"/>
                <a:cs typeface="Arial" charset="0"/>
              </a:rPr>
              <a:t>Reha-Koordination / Statistik und Controlling –Friseur-Daten– Seite </a:t>
            </a:r>
            <a:fld id="{4140B0E9-E68E-4680-A5FF-6FED2573F857}" type="slidenum">
              <a:rPr lang="de-DE" sz="338">
                <a:solidFill>
                  <a:srgbClr val="000000"/>
                </a:solidFill>
                <a:latin typeface="+mn-lt"/>
                <a:cs typeface="Arial" charset="0"/>
              </a:rPr>
              <a:pPr algn="r" eaLnBrk="1" hangingPunct="1">
                <a:defRPr/>
              </a:pPr>
              <a:t>‹Nr.›</a:t>
            </a:fld>
            <a:r>
              <a:rPr lang="de-DE" sz="338" dirty="0">
                <a:solidFill>
                  <a:srgbClr val="000000"/>
                </a:solidFill>
                <a:latin typeface="+mn-lt"/>
                <a:cs typeface="Arial" charset="0"/>
              </a:rPr>
              <a:t> von 2</a:t>
            </a:r>
          </a:p>
          <a:p>
            <a:pPr algn="r" eaLnBrk="1" hangingPunct="1">
              <a:defRPr/>
            </a:pPr>
            <a:endParaRPr lang="de-DE" sz="338" dirty="0">
              <a:solidFill>
                <a:srgbClr val="000000"/>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91960" r:id="rId1"/>
    <p:sldLayoutId id="2147491961" r:id="rId2"/>
  </p:sldLayoutIdLst>
  <p:hf hdr="0" ftr="0" dt="0"/>
  <p:txStyles>
    <p:titleStyle>
      <a:lvl1pPr algn="l" rtl="0" eaLnBrk="0" fontAlgn="base" hangingPunct="0">
        <a:lnSpc>
          <a:spcPct val="110000"/>
        </a:lnSpc>
        <a:spcBef>
          <a:spcPct val="0"/>
        </a:spcBef>
        <a:spcAft>
          <a:spcPct val="0"/>
        </a:spcAft>
        <a:defRPr sz="1500" b="1">
          <a:solidFill>
            <a:schemeClr val="tx2"/>
          </a:solidFill>
          <a:latin typeface="+mj-lt"/>
          <a:ea typeface="+mj-ea"/>
          <a:cs typeface="+mj-cs"/>
        </a:defRPr>
      </a:lvl1pPr>
      <a:lvl2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2pPr>
      <a:lvl3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3pPr>
      <a:lvl4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4pPr>
      <a:lvl5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5pPr>
      <a:lvl6pPr marL="25717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6pPr>
      <a:lvl7pPr marL="51435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7pPr>
      <a:lvl8pPr marL="77152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8pPr>
      <a:lvl9pPr marL="102870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9pPr>
    </p:titleStyle>
    <p:bodyStyle>
      <a:lvl1pPr algn="l" rtl="0" eaLnBrk="0" fontAlgn="base" hangingPunct="0">
        <a:lnSpc>
          <a:spcPct val="110000"/>
        </a:lnSpc>
        <a:spcBef>
          <a:spcPct val="0"/>
        </a:spcBef>
        <a:spcAft>
          <a:spcPct val="0"/>
        </a:spcAft>
        <a:tabLst>
          <a:tab pos="149225" algn="l"/>
        </a:tabLst>
        <a:defRPr sz="1100">
          <a:solidFill>
            <a:schemeClr val="tx1"/>
          </a:solidFill>
          <a:latin typeface="+mn-lt"/>
          <a:ea typeface="+mn-ea"/>
          <a:cs typeface="+mn-cs"/>
        </a:defRPr>
      </a:lvl1pPr>
      <a:lvl2pPr marL="150813" indent="-149225" algn="l" rtl="0" eaLnBrk="0" fontAlgn="base" hangingPunct="0">
        <a:lnSpc>
          <a:spcPct val="110000"/>
        </a:lnSpc>
        <a:spcBef>
          <a:spcPct val="0"/>
        </a:spcBef>
        <a:spcAft>
          <a:spcPct val="0"/>
        </a:spcAft>
        <a:buClr>
          <a:schemeClr val="accent1"/>
        </a:buClr>
        <a:buFont typeface="Wingdings" panose="05000000000000000000" pitchFamily="2" charset="2"/>
        <a:buChar char="l"/>
        <a:tabLst>
          <a:tab pos="149225" algn="l"/>
        </a:tabLst>
        <a:defRPr sz="1100" b="1">
          <a:solidFill>
            <a:schemeClr val="tx1"/>
          </a:solidFill>
          <a:latin typeface="+mn-lt"/>
          <a:ea typeface="+mn-ea"/>
          <a:cs typeface="+mn-cs"/>
        </a:defRPr>
      </a:lvl2pPr>
      <a:lvl3pPr marL="300038"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3pPr>
      <a:lvl4pPr marL="450850"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4pPr>
      <a:lvl5pPr marL="604838" indent="-152400"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5pPr>
      <a:lvl6pPr marL="86260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6pPr>
      <a:lvl7pPr marL="111978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7pPr>
      <a:lvl8pPr marL="137695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8pPr>
      <a:lvl9pPr marL="163413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9pPr>
    </p:bodyStyle>
    <p:otherStyle>
      <a:defPPr>
        <a:defRPr lang="de-D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686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20.04.2016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EADV Global Call to Action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6958C2CD-A6FA-40CF-823A-E37BAA35C3D5}" type="slidenum">
              <a:rPr lang="de-DE"/>
              <a:pPr>
                <a:defRPr/>
              </a:pPr>
              <a:t>‹Nr.›</a:t>
            </a:fld>
            <a:endParaRPr lang="de-DE" dirty="0"/>
          </a:p>
        </p:txBody>
      </p:sp>
      <p:pic>
        <p:nvPicPr>
          <p:cNvPr id="36873"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5525"/>
            <a:ext cx="7556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36876"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62" r:id="rId1"/>
    <p:sldLayoutId id="2147491963" r:id="rId2"/>
    <p:sldLayoutId id="2147491964" r:id="rId3"/>
    <p:sldLayoutId id="2147491965" r:id="rId4"/>
    <p:sldLayoutId id="2147491966" r:id="rId5"/>
    <p:sldLayoutId id="2147491967" r:id="rId6"/>
    <p:sldLayoutId id="2147491968" r:id="rId7"/>
  </p:sldLayoutIdLst>
  <p:hf hdr="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25" descr="02-IFA PPT-Folgese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3890963" y="4776788"/>
            <a:ext cx="1370012" cy="366712"/>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fld id="{CA18B954-8A44-4466-A18C-F98384BB0E25}" type="datetime1">
              <a:rPr lang="de-DE"/>
              <a:pPr>
                <a:defRPr/>
              </a:pPr>
              <a:t>20.05.2025</a:t>
            </a:fld>
            <a:endParaRPr lang="de-DE"/>
          </a:p>
        </p:txBody>
      </p:sp>
      <p:sp>
        <p:nvSpPr>
          <p:cNvPr id="1036" name="Rectangle 12"/>
          <p:cNvSpPr>
            <a:spLocks noGrp="1" noChangeArrowheads="1"/>
          </p:cNvSpPr>
          <p:nvPr>
            <p:ph type="ftr" sz="quarter" idx="3"/>
          </p:nvPr>
        </p:nvSpPr>
        <p:spPr bwMode="auto">
          <a:xfrm>
            <a:off x="379413" y="4775200"/>
            <a:ext cx="3281362" cy="36830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450950" eaLnBrk="1" hangingPunct="1">
              <a:defRPr sz="731" b="0">
                <a:solidFill>
                  <a:srgbClr val="FFFFFF"/>
                </a:solidFill>
                <a:latin typeface="+mn-lt"/>
              </a:defRPr>
            </a:lvl1pPr>
          </a:lstStyle>
          <a:p>
            <a:pPr>
              <a:defRPr/>
            </a:pPr>
            <a:r>
              <a:rPr lang="de-DE"/>
              <a:t>GENESIS-UV, Dr. Marc Wittlich</a:t>
            </a:r>
            <a:endParaRPr lang="de-DE" dirty="0"/>
          </a:p>
        </p:txBody>
      </p:sp>
      <p:sp>
        <p:nvSpPr>
          <p:cNvPr id="37893" name="Rectangle 14"/>
          <p:cNvSpPr>
            <a:spLocks noGrp="1" noChangeArrowheads="1"/>
          </p:cNvSpPr>
          <p:nvPr>
            <p:ph type="body" idx="1"/>
          </p:nvPr>
        </p:nvSpPr>
        <p:spPr bwMode="auto">
          <a:xfrm>
            <a:off x="379413" y="1543050"/>
            <a:ext cx="6143625" cy="219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37894" name="Rectangle 15"/>
          <p:cNvSpPr>
            <a:spLocks noGrp="1" noChangeArrowheads="1"/>
          </p:cNvSpPr>
          <p:nvPr>
            <p:ph type="title"/>
          </p:nvPr>
        </p:nvSpPr>
        <p:spPr bwMode="auto">
          <a:xfrm>
            <a:off x="379413" y="990600"/>
            <a:ext cx="6143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83"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5505450" y="4776788"/>
            <a:ext cx="1017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r>
              <a:rPr lang="de-DE"/>
              <a:t>Seite </a:t>
            </a:r>
            <a:fld id="{6C71850C-7C27-42F1-B3B4-3660D5632F4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69" r:id="rId1"/>
    <p:sldLayoutId id="2147491970" r:id="rId2"/>
    <p:sldLayoutId id="2147491971" r:id="rId3"/>
    <p:sldLayoutId id="2147491972" r:id="rId4"/>
    <p:sldLayoutId id="2147491973" r:id="rId5"/>
    <p:sldLayoutId id="2147491974" r:id="rId6"/>
    <p:sldLayoutId id="2147491975" r:id="rId7"/>
    <p:sldLayoutId id="2147491976" r:id="rId8"/>
    <p:sldLayoutId id="2147491977" r:id="rId9"/>
    <p:sldLayoutId id="2147491978" r:id="rId10"/>
    <p:sldLayoutId id="2147491979" r:id="rId11"/>
  </p:sldLayoutIdLst>
  <p:hf hdr="0"/>
  <p:txStyles>
    <p:titleStyle>
      <a:lvl1pPr algn="l" rtl="0" eaLnBrk="0" fontAlgn="base" hangingPunct="0">
        <a:spcBef>
          <a:spcPct val="0"/>
        </a:spcBef>
        <a:spcAft>
          <a:spcPct val="0"/>
        </a:spcAft>
        <a:defRPr sz="1400" b="1">
          <a:solidFill>
            <a:srgbClr val="004994"/>
          </a:solidFill>
          <a:latin typeface="+mj-lt"/>
          <a:ea typeface="+mj-ea"/>
          <a:cs typeface="+mj-cs"/>
        </a:defRPr>
      </a:lvl1pPr>
      <a:lvl2pPr algn="l" rtl="0" eaLnBrk="0" fontAlgn="base" hangingPunct="0">
        <a:spcBef>
          <a:spcPct val="0"/>
        </a:spcBef>
        <a:spcAft>
          <a:spcPct val="0"/>
        </a:spcAft>
        <a:defRPr sz="1400" b="1">
          <a:solidFill>
            <a:srgbClr val="004994"/>
          </a:solidFill>
          <a:latin typeface="Arial" charset="0"/>
        </a:defRPr>
      </a:lvl2pPr>
      <a:lvl3pPr algn="l" rtl="0" eaLnBrk="0" fontAlgn="base" hangingPunct="0">
        <a:spcBef>
          <a:spcPct val="0"/>
        </a:spcBef>
        <a:spcAft>
          <a:spcPct val="0"/>
        </a:spcAft>
        <a:defRPr sz="1400" b="1">
          <a:solidFill>
            <a:srgbClr val="004994"/>
          </a:solidFill>
          <a:latin typeface="Arial" charset="0"/>
        </a:defRPr>
      </a:lvl3pPr>
      <a:lvl4pPr algn="l" rtl="0" eaLnBrk="0" fontAlgn="base" hangingPunct="0">
        <a:spcBef>
          <a:spcPct val="0"/>
        </a:spcBef>
        <a:spcAft>
          <a:spcPct val="0"/>
        </a:spcAft>
        <a:defRPr sz="1400" b="1">
          <a:solidFill>
            <a:srgbClr val="004994"/>
          </a:solidFill>
          <a:latin typeface="Arial" charset="0"/>
        </a:defRPr>
      </a:lvl4pPr>
      <a:lvl5pPr algn="l" rtl="0" eaLnBrk="0" fontAlgn="base" hangingPunct="0">
        <a:spcBef>
          <a:spcPct val="0"/>
        </a:spcBef>
        <a:spcAft>
          <a:spcPct val="0"/>
        </a:spcAft>
        <a:defRPr sz="1400" b="1">
          <a:solidFill>
            <a:srgbClr val="004994"/>
          </a:solidFill>
          <a:latin typeface="Arial" charset="0"/>
        </a:defRPr>
      </a:lvl5pPr>
      <a:lvl6pPr marL="257175" algn="l" rtl="0" fontAlgn="base">
        <a:spcBef>
          <a:spcPct val="0"/>
        </a:spcBef>
        <a:spcAft>
          <a:spcPct val="0"/>
        </a:spcAft>
        <a:defRPr sz="1463" b="1">
          <a:solidFill>
            <a:srgbClr val="004994"/>
          </a:solidFill>
          <a:latin typeface="Arial" charset="0"/>
        </a:defRPr>
      </a:lvl6pPr>
      <a:lvl7pPr marL="514350" algn="l" rtl="0" fontAlgn="base">
        <a:spcBef>
          <a:spcPct val="0"/>
        </a:spcBef>
        <a:spcAft>
          <a:spcPct val="0"/>
        </a:spcAft>
        <a:defRPr sz="1463" b="1">
          <a:solidFill>
            <a:srgbClr val="004994"/>
          </a:solidFill>
          <a:latin typeface="Arial" charset="0"/>
        </a:defRPr>
      </a:lvl7pPr>
      <a:lvl8pPr marL="771525" algn="l" rtl="0" fontAlgn="base">
        <a:spcBef>
          <a:spcPct val="0"/>
        </a:spcBef>
        <a:spcAft>
          <a:spcPct val="0"/>
        </a:spcAft>
        <a:defRPr sz="1463" b="1">
          <a:solidFill>
            <a:srgbClr val="004994"/>
          </a:solidFill>
          <a:latin typeface="Arial" charset="0"/>
        </a:defRPr>
      </a:lvl8pPr>
      <a:lvl9pPr marL="1028700" algn="l" rtl="0" fontAlgn="base">
        <a:spcBef>
          <a:spcPct val="0"/>
        </a:spcBef>
        <a:spcAft>
          <a:spcPct val="0"/>
        </a:spcAft>
        <a:defRPr sz="1463" b="1">
          <a:solidFill>
            <a:srgbClr val="004994"/>
          </a:solidFill>
          <a:latin typeface="Arial" charset="0"/>
        </a:defRPr>
      </a:lvl9pPr>
    </p:titleStyle>
    <p:bodyStyle>
      <a:lvl1pPr marL="100013" indent="-100013" algn="l" rtl="0" eaLnBrk="0" fontAlgn="base" hangingPunct="0">
        <a:spcBef>
          <a:spcPct val="20000"/>
        </a:spcBef>
        <a:spcAft>
          <a:spcPct val="0"/>
        </a:spcAft>
        <a:buClr>
          <a:srgbClr val="004994"/>
        </a:buClr>
        <a:buChar char="•"/>
        <a:defRPr sz="1100">
          <a:solidFill>
            <a:srgbClr val="555555"/>
          </a:solidFill>
          <a:latin typeface="+mn-lt"/>
          <a:ea typeface="+mn-ea"/>
          <a:cs typeface="+mn-cs"/>
        </a:defRPr>
      </a:lvl1pPr>
      <a:lvl2pPr marL="188913" indent="-85725" algn="l" rtl="0" eaLnBrk="0" fontAlgn="base" hangingPunct="0">
        <a:spcBef>
          <a:spcPct val="20000"/>
        </a:spcBef>
        <a:spcAft>
          <a:spcPct val="0"/>
        </a:spcAft>
        <a:buClr>
          <a:srgbClr val="555555"/>
        </a:buClr>
        <a:buChar char="•"/>
        <a:defRPr sz="1100">
          <a:solidFill>
            <a:srgbClr val="555555"/>
          </a:solidFill>
          <a:latin typeface="+mn-lt"/>
        </a:defRPr>
      </a:lvl2pPr>
      <a:lvl3pPr marL="280988" indent="-90488" algn="l" rtl="0" eaLnBrk="0" fontAlgn="base" hangingPunct="0">
        <a:spcBef>
          <a:spcPct val="20000"/>
        </a:spcBef>
        <a:spcAft>
          <a:spcPct val="0"/>
        </a:spcAft>
        <a:buChar char="•"/>
        <a:defRPr sz="1100">
          <a:solidFill>
            <a:srgbClr val="555555"/>
          </a:solidFill>
          <a:latin typeface="+mn-lt"/>
        </a:defRPr>
      </a:lvl3pPr>
      <a:lvl4pPr marL="371475" indent="-88900" algn="l" rtl="0" eaLnBrk="0" fontAlgn="base" hangingPunct="0">
        <a:spcBef>
          <a:spcPct val="20000"/>
        </a:spcBef>
        <a:spcAft>
          <a:spcPct val="0"/>
        </a:spcAft>
        <a:buChar char="•"/>
        <a:defRPr>
          <a:solidFill>
            <a:srgbClr val="555555"/>
          </a:solidFill>
          <a:latin typeface="+mn-lt"/>
        </a:defRPr>
      </a:lvl4pPr>
      <a:lvl5pPr marL="455613" indent="-80963" algn="l" rtl="0" eaLnBrk="0" fontAlgn="base" hangingPunct="0">
        <a:spcBef>
          <a:spcPct val="20000"/>
        </a:spcBef>
        <a:spcAft>
          <a:spcPct val="0"/>
        </a:spcAft>
        <a:buChar char="•"/>
        <a:defRPr>
          <a:solidFill>
            <a:srgbClr val="555555"/>
          </a:solidFill>
          <a:latin typeface="+mn-lt"/>
        </a:defRPr>
      </a:lvl5pPr>
      <a:lvl6pPr marL="713483" indent="-83047" algn="l" rtl="0" fontAlgn="base">
        <a:spcBef>
          <a:spcPct val="20000"/>
        </a:spcBef>
        <a:spcAft>
          <a:spcPct val="0"/>
        </a:spcAft>
        <a:buChar char="•"/>
        <a:defRPr>
          <a:solidFill>
            <a:srgbClr val="555555"/>
          </a:solidFill>
          <a:latin typeface="+mn-lt"/>
        </a:defRPr>
      </a:lvl6pPr>
      <a:lvl7pPr marL="970658" indent="-83047" algn="l" rtl="0" fontAlgn="base">
        <a:spcBef>
          <a:spcPct val="20000"/>
        </a:spcBef>
        <a:spcAft>
          <a:spcPct val="0"/>
        </a:spcAft>
        <a:buChar char="•"/>
        <a:defRPr>
          <a:solidFill>
            <a:srgbClr val="555555"/>
          </a:solidFill>
          <a:latin typeface="+mn-lt"/>
        </a:defRPr>
      </a:lvl7pPr>
      <a:lvl8pPr marL="1227833" indent="-83047" algn="l" rtl="0" fontAlgn="base">
        <a:spcBef>
          <a:spcPct val="20000"/>
        </a:spcBef>
        <a:spcAft>
          <a:spcPct val="0"/>
        </a:spcAft>
        <a:buChar char="•"/>
        <a:defRPr>
          <a:solidFill>
            <a:srgbClr val="555555"/>
          </a:solidFill>
          <a:latin typeface="+mn-lt"/>
        </a:defRPr>
      </a:lvl8pPr>
      <a:lvl9pPr marL="1485008" indent="-83047" algn="l" rtl="0" fontAlgn="base">
        <a:spcBef>
          <a:spcPct val="20000"/>
        </a:spcBef>
        <a:spcAft>
          <a:spcPct val="0"/>
        </a:spcAft>
        <a:buChar char="•"/>
        <a:defRPr>
          <a:solidFill>
            <a:srgbClr val="555555"/>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25" descr="02-IFA PPT-Folgese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3890963" y="4776788"/>
            <a:ext cx="1370012" cy="366712"/>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fld id="{7A1224F0-D37C-4E28-9F74-08CF99424854}" type="datetime1">
              <a:rPr lang="de-DE"/>
              <a:pPr>
                <a:defRPr/>
              </a:pPr>
              <a:t>20.05.2025</a:t>
            </a:fld>
            <a:endParaRPr lang="de-DE"/>
          </a:p>
        </p:txBody>
      </p:sp>
      <p:sp>
        <p:nvSpPr>
          <p:cNvPr id="1036" name="Rectangle 12"/>
          <p:cNvSpPr>
            <a:spLocks noGrp="1" noChangeArrowheads="1"/>
          </p:cNvSpPr>
          <p:nvPr>
            <p:ph type="ftr" sz="quarter" idx="3"/>
          </p:nvPr>
        </p:nvSpPr>
        <p:spPr bwMode="auto">
          <a:xfrm>
            <a:off x="379413" y="4775200"/>
            <a:ext cx="3281362" cy="36830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450950" eaLnBrk="1" hangingPunct="1">
              <a:defRPr sz="731" b="0">
                <a:solidFill>
                  <a:srgbClr val="FFFFFF"/>
                </a:solidFill>
                <a:latin typeface="+mn-lt"/>
              </a:defRPr>
            </a:lvl1pPr>
          </a:lstStyle>
          <a:p>
            <a:pPr>
              <a:defRPr/>
            </a:pPr>
            <a:r>
              <a:rPr lang="de-DE"/>
              <a:t>GENESIS-UV, Dr. Marc Wittlich</a:t>
            </a:r>
            <a:endParaRPr lang="de-DE" dirty="0"/>
          </a:p>
        </p:txBody>
      </p:sp>
      <p:sp>
        <p:nvSpPr>
          <p:cNvPr id="38917" name="Rectangle 14"/>
          <p:cNvSpPr>
            <a:spLocks noGrp="1" noChangeArrowheads="1"/>
          </p:cNvSpPr>
          <p:nvPr>
            <p:ph type="body" idx="1"/>
          </p:nvPr>
        </p:nvSpPr>
        <p:spPr bwMode="auto">
          <a:xfrm>
            <a:off x="379413" y="1543050"/>
            <a:ext cx="6143625" cy="219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38918" name="Rectangle 15"/>
          <p:cNvSpPr>
            <a:spLocks noGrp="1" noChangeArrowheads="1"/>
          </p:cNvSpPr>
          <p:nvPr>
            <p:ph type="title"/>
          </p:nvPr>
        </p:nvSpPr>
        <p:spPr bwMode="auto">
          <a:xfrm>
            <a:off x="379413" y="990600"/>
            <a:ext cx="6143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83"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5505450" y="4776788"/>
            <a:ext cx="1017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r>
              <a:rPr lang="de-DE"/>
              <a:t>Seite </a:t>
            </a:r>
            <a:fld id="{D5C8B09E-FD40-42DF-80D0-8DAE48D8889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80" r:id="rId1"/>
    <p:sldLayoutId id="2147491981" r:id="rId2"/>
    <p:sldLayoutId id="2147491982" r:id="rId3"/>
    <p:sldLayoutId id="2147491983" r:id="rId4"/>
    <p:sldLayoutId id="2147491984" r:id="rId5"/>
    <p:sldLayoutId id="2147491985" r:id="rId6"/>
    <p:sldLayoutId id="2147491986" r:id="rId7"/>
    <p:sldLayoutId id="2147491987" r:id="rId8"/>
    <p:sldLayoutId id="2147491988" r:id="rId9"/>
    <p:sldLayoutId id="2147491989" r:id="rId10"/>
    <p:sldLayoutId id="2147491990" r:id="rId11"/>
  </p:sldLayoutIdLst>
  <p:hf hdr="0"/>
  <p:txStyles>
    <p:titleStyle>
      <a:lvl1pPr algn="l" rtl="0" eaLnBrk="0" fontAlgn="base" hangingPunct="0">
        <a:spcBef>
          <a:spcPct val="0"/>
        </a:spcBef>
        <a:spcAft>
          <a:spcPct val="0"/>
        </a:spcAft>
        <a:defRPr sz="1400" b="1">
          <a:solidFill>
            <a:srgbClr val="004994"/>
          </a:solidFill>
          <a:latin typeface="+mj-lt"/>
          <a:ea typeface="+mj-ea"/>
          <a:cs typeface="+mj-cs"/>
        </a:defRPr>
      </a:lvl1pPr>
      <a:lvl2pPr algn="l" rtl="0" eaLnBrk="0" fontAlgn="base" hangingPunct="0">
        <a:spcBef>
          <a:spcPct val="0"/>
        </a:spcBef>
        <a:spcAft>
          <a:spcPct val="0"/>
        </a:spcAft>
        <a:defRPr sz="1400" b="1">
          <a:solidFill>
            <a:srgbClr val="004994"/>
          </a:solidFill>
          <a:latin typeface="Arial" charset="0"/>
        </a:defRPr>
      </a:lvl2pPr>
      <a:lvl3pPr algn="l" rtl="0" eaLnBrk="0" fontAlgn="base" hangingPunct="0">
        <a:spcBef>
          <a:spcPct val="0"/>
        </a:spcBef>
        <a:spcAft>
          <a:spcPct val="0"/>
        </a:spcAft>
        <a:defRPr sz="1400" b="1">
          <a:solidFill>
            <a:srgbClr val="004994"/>
          </a:solidFill>
          <a:latin typeface="Arial" charset="0"/>
        </a:defRPr>
      </a:lvl3pPr>
      <a:lvl4pPr algn="l" rtl="0" eaLnBrk="0" fontAlgn="base" hangingPunct="0">
        <a:spcBef>
          <a:spcPct val="0"/>
        </a:spcBef>
        <a:spcAft>
          <a:spcPct val="0"/>
        </a:spcAft>
        <a:defRPr sz="1400" b="1">
          <a:solidFill>
            <a:srgbClr val="004994"/>
          </a:solidFill>
          <a:latin typeface="Arial" charset="0"/>
        </a:defRPr>
      </a:lvl4pPr>
      <a:lvl5pPr algn="l" rtl="0" eaLnBrk="0" fontAlgn="base" hangingPunct="0">
        <a:spcBef>
          <a:spcPct val="0"/>
        </a:spcBef>
        <a:spcAft>
          <a:spcPct val="0"/>
        </a:spcAft>
        <a:defRPr sz="1400" b="1">
          <a:solidFill>
            <a:srgbClr val="004994"/>
          </a:solidFill>
          <a:latin typeface="Arial" charset="0"/>
        </a:defRPr>
      </a:lvl5pPr>
      <a:lvl6pPr marL="257175" algn="l" rtl="0" fontAlgn="base">
        <a:spcBef>
          <a:spcPct val="0"/>
        </a:spcBef>
        <a:spcAft>
          <a:spcPct val="0"/>
        </a:spcAft>
        <a:defRPr sz="1463" b="1">
          <a:solidFill>
            <a:srgbClr val="004994"/>
          </a:solidFill>
          <a:latin typeface="Arial" charset="0"/>
        </a:defRPr>
      </a:lvl6pPr>
      <a:lvl7pPr marL="514350" algn="l" rtl="0" fontAlgn="base">
        <a:spcBef>
          <a:spcPct val="0"/>
        </a:spcBef>
        <a:spcAft>
          <a:spcPct val="0"/>
        </a:spcAft>
        <a:defRPr sz="1463" b="1">
          <a:solidFill>
            <a:srgbClr val="004994"/>
          </a:solidFill>
          <a:latin typeface="Arial" charset="0"/>
        </a:defRPr>
      </a:lvl7pPr>
      <a:lvl8pPr marL="771525" algn="l" rtl="0" fontAlgn="base">
        <a:spcBef>
          <a:spcPct val="0"/>
        </a:spcBef>
        <a:spcAft>
          <a:spcPct val="0"/>
        </a:spcAft>
        <a:defRPr sz="1463" b="1">
          <a:solidFill>
            <a:srgbClr val="004994"/>
          </a:solidFill>
          <a:latin typeface="Arial" charset="0"/>
        </a:defRPr>
      </a:lvl8pPr>
      <a:lvl9pPr marL="1028700" algn="l" rtl="0" fontAlgn="base">
        <a:spcBef>
          <a:spcPct val="0"/>
        </a:spcBef>
        <a:spcAft>
          <a:spcPct val="0"/>
        </a:spcAft>
        <a:defRPr sz="1463" b="1">
          <a:solidFill>
            <a:srgbClr val="004994"/>
          </a:solidFill>
          <a:latin typeface="Arial" charset="0"/>
        </a:defRPr>
      </a:lvl9pPr>
    </p:titleStyle>
    <p:bodyStyle>
      <a:lvl1pPr marL="100013" indent="-100013" algn="l" rtl="0" eaLnBrk="0" fontAlgn="base" hangingPunct="0">
        <a:spcBef>
          <a:spcPct val="20000"/>
        </a:spcBef>
        <a:spcAft>
          <a:spcPct val="0"/>
        </a:spcAft>
        <a:buClr>
          <a:srgbClr val="004994"/>
        </a:buClr>
        <a:buChar char="•"/>
        <a:defRPr sz="1100">
          <a:solidFill>
            <a:srgbClr val="555555"/>
          </a:solidFill>
          <a:latin typeface="+mn-lt"/>
          <a:ea typeface="+mn-ea"/>
          <a:cs typeface="+mn-cs"/>
        </a:defRPr>
      </a:lvl1pPr>
      <a:lvl2pPr marL="188913" indent="-85725" algn="l" rtl="0" eaLnBrk="0" fontAlgn="base" hangingPunct="0">
        <a:spcBef>
          <a:spcPct val="20000"/>
        </a:spcBef>
        <a:spcAft>
          <a:spcPct val="0"/>
        </a:spcAft>
        <a:buClr>
          <a:srgbClr val="555555"/>
        </a:buClr>
        <a:buChar char="•"/>
        <a:defRPr sz="1100">
          <a:solidFill>
            <a:srgbClr val="555555"/>
          </a:solidFill>
          <a:latin typeface="+mn-lt"/>
        </a:defRPr>
      </a:lvl2pPr>
      <a:lvl3pPr marL="280988" indent="-90488" algn="l" rtl="0" eaLnBrk="0" fontAlgn="base" hangingPunct="0">
        <a:spcBef>
          <a:spcPct val="20000"/>
        </a:spcBef>
        <a:spcAft>
          <a:spcPct val="0"/>
        </a:spcAft>
        <a:buChar char="•"/>
        <a:defRPr sz="1100">
          <a:solidFill>
            <a:srgbClr val="555555"/>
          </a:solidFill>
          <a:latin typeface="+mn-lt"/>
        </a:defRPr>
      </a:lvl3pPr>
      <a:lvl4pPr marL="371475" indent="-88900" algn="l" rtl="0" eaLnBrk="0" fontAlgn="base" hangingPunct="0">
        <a:spcBef>
          <a:spcPct val="20000"/>
        </a:spcBef>
        <a:spcAft>
          <a:spcPct val="0"/>
        </a:spcAft>
        <a:buChar char="•"/>
        <a:defRPr>
          <a:solidFill>
            <a:srgbClr val="555555"/>
          </a:solidFill>
          <a:latin typeface="+mn-lt"/>
        </a:defRPr>
      </a:lvl4pPr>
      <a:lvl5pPr marL="455613" indent="-80963" algn="l" rtl="0" eaLnBrk="0" fontAlgn="base" hangingPunct="0">
        <a:spcBef>
          <a:spcPct val="20000"/>
        </a:spcBef>
        <a:spcAft>
          <a:spcPct val="0"/>
        </a:spcAft>
        <a:buChar char="•"/>
        <a:defRPr>
          <a:solidFill>
            <a:srgbClr val="555555"/>
          </a:solidFill>
          <a:latin typeface="+mn-lt"/>
        </a:defRPr>
      </a:lvl5pPr>
      <a:lvl6pPr marL="713483" indent="-83047" algn="l" rtl="0" fontAlgn="base">
        <a:spcBef>
          <a:spcPct val="20000"/>
        </a:spcBef>
        <a:spcAft>
          <a:spcPct val="0"/>
        </a:spcAft>
        <a:buChar char="•"/>
        <a:defRPr>
          <a:solidFill>
            <a:srgbClr val="555555"/>
          </a:solidFill>
          <a:latin typeface="+mn-lt"/>
        </a:defRPr>
      </a:lvl6pPr>
      <a:lvl7pPr marL="970658" indent="-83047" algn="l" rtl="0" fontAlgn="base">
        <a:spcBef>
          <a:spcPct val="20000"/>
        </a:spcBef>
        <a:spcAft>
          <a:spcPct val="0"/>
        </a:spcAft>
        <a:buChar char="•"/>
        <a:defRPr>
          <a:solidFill>
            <a:srgbClr val="555555"/>
          </a:solidFill>
          <a:latin typeface="+mn-lt"/>
        </a:defRPr>
      </a:lvl7pPr>
      <a:lvl8pPr marL="1227833" indent="-83047" algn="l" rtl="0" fontAlgn="base">
        <a:spcBef>
          <a:spcPct val="20000"/>
        </a:spcBef>
        <a:spcAft>
          <a:spcPct val="0"/>
        </a:spcAft>
        <a:buChar char="•"/>
        <a:defRPr>
          <a:solidFill>
            <a:srgbClr val="555555"/>
          </a:solidFill>
          <a:latin typeface="+mn-lt"/>
        </a:defRPr>
      </a:lvl8pPr>
      <a:lvl9pPr marL="1485008" indent="-83047" algn="l" rtl="0" fontAlgn="base">
        <a:spcBef>
          <a:spcPct val="20000"/>
        </a:spcBef>
        <a:spcAft>
          <a:spcPct val="0"/>
        </a:spcAft>
        <a:buChar char="•"/>
        <a:defRPr>
          <a:solidFill>
            <a:srgbClr val="555555"/>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62"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1136" name="Bitmap" r:id="rId15" imgW="1209524" imgH="1028844" progId="Paint.Picture">
                  <p:embed/>
                </p:oleObj>
              </mc:Choice>
              <mc:Fallback>
                <p:oleObj name="Bitmap" r:id="rId15" imgW="1209524" imgH="1028844" progId="Paint.Picture">
                  <p:embed/>
                  <p:pic>
                    <p:nvPicPr>
                      <p:cNvPr id="0" name="Object 18"/>
                      <p:cNvPicPr>
                        <a:picLocks noChangeAspect="1" noChangeArrowheads="1"/>
                      </p:cNvPicPr>
                      <p:nvPr/>
                    </p:nvPicPr>
                    <p:blipFill>
                      <a:blip r:embed="rId16">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0964"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365"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0966"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778" r:id="rId1"/>
    <p:sldLayoutId id="2147491779" r:id="rId2"/>
    <p:sldLayoutId id="2147491780" r:id="rId3"/>
    <p:sldLayoutId id="2147491781" r:id="rId4"/>
    <p:sldLayoutId id="2147491782" r:id="rId5"/>
    <p:sldLayoutId id="2147491783" r:id="rId6"/>
    <p:sldLayoutId id="2147491784" r:id="rId7"/>
    <p:sldLayoutId id="2147491785" r:id="rId8"/>
    <p:sldLayoutId id="2147491786" r:id="rId9"/>
    <p:sldLayoutId id="2147491787" r:id="rId10"/>
    <p:sldLayoutId id="2147491788" r:id="rId11"/>
    <p:sldLayoutId id="2147491789" r:id="rId12"/>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410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0C0D0028-5D36-4026-A618-62905D292927}"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6D3D5C6D-68B7-4B47-B4F0-D1CAC3BF9BD8}" type="slidenum">
              <a:rPr lang="de-DE"/>
              <a:pPr>
                <a:defRPr/>
              </a:pPr>
              <a:t>‹Nr.›</a:t>
            </a:fld>
            <a:endParaRPr lang="de-DE" dirty="0"/>
          </a:p>
        </p:txBody>
      </p:sp>
      <p:pic>
        <p:nvPicPr>
          <p:cNvPr id="4105"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4108"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58" r:id="rId1"/>
    <p:sldLayoutId id="2147491717" r:id="rId2"/>
    <p:sldLayoutId id="2147491718" r:id="rId3"/>
    <p:sldLayoutId id="2147491719" r:id="rId4"/>
    <p:sldLayoutId id="2147491859"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986"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2160" name="Bitmap" r:id="rId16" imgW="1209524" imgH="1028844" progId="Paint.Picture">
                  <p:embed/>
                </p:oleObj>
              </mc:Choice>
              <mc:Fallback>
                <p:oleObj name="Bitmap" r:id="rId16" imgW="1209524" imgH="1028844" progId="Paint.Picture">
                  <p:embed/>
                  <p:pic>
                    <p:nvPicPr>
                      <p:cNvPr id="0" name="Object 18"/>
                      <p:cNvPicPr>
                        <a:picLocks noChangeAspect="1" noChangeArrowheads="1"/>
                      </p:cNvPicPr>
                      <p:nvPr/>
                    </p:nvPicPr>
                    <p:blipFill>
                      <a:blip r:embed="rId17">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1988"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7"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1990"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790" r:id="rId1"/>
    <p:sldLayoutId id="2147491791" r:id="rId2"/>
    <p:sldLayoutId id="2147491792" r:id="rId3"/>
    <p:sldLayoutId id="2147491793" r:id="rId4"/>
    <p:sldLayoutId id="2147491794" r:id="rId5"/>
    <p:sldLayoutId id="2147491795" r:id="rId6"/>
    <p:sldLayoutId id="2147491796" r:id="rId7"/>
    <p:sldLayoutId id="2147491797" r:id="rId8"/>
    <p:sldLayoutId id="2147491798" r:id="rId9"/>
    <p:sldLayoutId id="2147491799" r:id="rId10"/>
    <p:sldLayoutId id="2147491800" r:id="rId11"/>
    <p:sldLayoutId id="2147491801" r:id="rId12"/>
    <p:sldLayoutId id="2147492003" r:id="rId13"/>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3010"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4208" name="Bitmap" r:id="rId15" imgW="1209524" imgH="1028844" progId="Paint.Picture">
                  <p:embed/>
                </p:oleObj>
              </mc:Choice>
              <mc:Fallback>
                <p:oleObj name="Bitmap" r:id="rId15" imgW="1209524" imgH="1028844" progId="Paint.Picture">
                  <p:embed/>
                  <p:pic>
                    <p:nvPicPr>
                      <p:cNvPr id="0" name="Object 18"/>
                      <p:cNvPicPr>
                        <a:picLocks noChangeAspect="1" noChangeArrowheads="1"/>
                      </p:cNvPicPr>
                      <p:nvPr/>
                    </p:nvPicPr>
                    <p:blipFill>
                      <a:blip r:embed="rId16">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3012"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725"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3014"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802" r:id="rId1"/>
    <p:sldLayoutId id="2147491803" r:id="rId2"/>
    <p:sldLayoutId id="2147491804" r:id="rId3"/>
    <p:sldLayoutId id="2147491805" r:id="rId4"/>
    <p:sldLayoutId id="2147491806" r:id="rId5"/>
    <p:sldLayoutId id="2147491807" r:id="rId6"/>
    <p:sldLayoutId id="2147491808" r:id="rId7"/>
    <p:sldLayoutId id="2147491809" r:id="rId8"/>
    <p:sldLayoutId id="2147491810" r:id="rId9"/>
    <p:sldLayoutId id="2147491811" r:id="rId10"/>
    <p:sldLayoutId id="2147491812" r:id="rId11"/>
    <p:sldLayoutId id="2147491813" r:id="rId12"/>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elplatzhalter 1"/>
          <p:cNvSpPr>
            <a:spLocks noGrp="1"/>
          </p:cNvSpPr>
          <p:nvPr>
            <p:ph type="title"/>
          </p:nvPr>
        </p:nvSpPr>
        <p:spPr bwMode="auto">
          <a:xfrm>
            <a:off x="342900" y="20637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44035" name="Textplatzhalter 2"/>
          <p:cNvSpPr>
            <a:spLocks noGrp="1"/>
          </p:cNvSpPr>
          <p:nvPr>
            <p:ph type="body" idx="1"/>
          </p:nvPr>
        </p:nvSpPr>
        <p:spPr bwMode="auto">
          <a:xfrm>
            <a:off x="342900" y="1200150"/>
            <a:ext cx="61722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342900" y="4767263"/>
            <a:ext cx="16002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3"/>
          </p:nvPr>
        </p:nvSpPr>
        <p:spPr>
          <a:xfrm>
            <a:off x="2343150" y="4767263"/>
            <a:ext cx="21717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de-DE"/>
          </a:p>
        </p:txBody>
      </p:sp>
      <p:sp>
        <p:nvSpPr>
          <p:cNvPr id="6" name="Foliennummernplatzhalter 5"/>
          <p:cNvSpPr>
            <a:spLocks noGrp="1"/>
          </p:cNvSpPr>
          <p:nvPr>
            <p:ph type="sldNum" sz="quarter" idx="4"/>
          </p:nvPr>
        </p:nvSpPr>
        <p:spPr>
          <a:xfrm>
            <a:off x="4914900" y="4767263"/>
            <a:ext cx="1600200" cy="274637"/>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defRPr>
            </a:lvl1pPr>
          </a:lstStyle>
          <a:p>
            <a:pPr>
              <a:defRPr/>
            </a:pPr>
            <a:fld id="{22E28DE5-A677-4A67-8023-3E8269186FB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2004" r:id="rId1"/>
    <p:sldLayoutId id="2147492005" r:id="rId2"/>
    <p:sldLayoutId id="2147492006" r:id="rId3"/>
    <p:sldLayoutId id="2147492007" r:id="rId4"/>
    <p:sldLayoutId id="2147492008" r:id="rId5"/>
    <p:sldLayoutId id="2147492009" r:id="rId6"/>
    <p:sldLayoutId id="2147492010" r:id="rId7"/>
    <p:sldLayoutId id="2147492011" r:id="rId8"/>
    <p:sldLayoutId id="2147492012" r:id="rId9"/>
    <p:sldLayoutId id="2147492013" r:id="rId10"/>
    <p:sldLayoutId id="2147492014"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ext Placeholder 19"/>
          <p:cNvSpPr>
            <a:spLocks noGrp="1"/>
          </p:cNvSpPr>
          <p:nvPr>
            <p:ph type="body" idx="1"/>
          </p:nvPr>
        </p:nvSpPr>
        <p:spPr bwMode="auto">
          <a:xfrm>
            <a:off x="333375" y="1390650"/>
            <a:ext cx="61817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5059" name="Title Placeholder 4"/>
          <p:cNvSpPr>
            <a:spLocks noGrp="1"/>
          </p:cNvSpPr>
          <p:nvPr>
            <p:ph type="title"/>
          </p:nvPr>
        </p:nvSpPr>
        <p:spPr bwMode="auto">
          <a:xfrm>
            <a:off x="333375" y="150813"/>
            <a:ext cx="61817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headline</a:t>
            </a:r>
            <a:endParaRPr lang="en-US" altLang="en-US"/>
          </a:p>
        </p:txBody>
      </p:sp>
      <p:sp>
        <p:nvSpPr>
          <p:cNvPr id="10" name="Slide Number Placeholder 5"/>
          <p:cNvSpPr txBox="1">
            <a:spLocks/>
          </p:cNvSpPr>
          <p:nvPr/>
        </p:nvSpPr>
        <p:spPr>
          <a:xfrm>
            <a:off x="6553200" y="4767263"/>
            <a:ext cx="269875" cy="274637"/>
          </a:xfrm>
          <a:prstGeom prst="rect">
            <a:avLst/>
          </a:prstGeom>
        </p:spPr>
        <p:txBody>
          <a:bodyPr lIns="0" rIns="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fld id="{74B54673-F41A-423C-B7B6-D1EEE043FACC}" type="slidenum">
              <a:rPr lang="en-GB" sz="900" smtClean="0">
                <a:solidFill>
                  <a:prstClr val="black">
                    <a:tint val="75000"/>
                  </a:prstClr>
                </a:solidFill>
              </a:rPr>
              <a:pPr eaLnBrk="1" hangingPunct="1">
                <a:defRPr/>
              </a:pPr>
              <a:t>‹Nr.›</a:t>
            </a:fld>
            <a:endParaRPr lang="de-DE" sz="9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2016" r:id="rId1"/>
  </p:sldLayoutIdLst>
  <p:hf hdr="0" ftr="0" dt="0"/>
  <p:txStyles>
    <p:titleStyle>
      <a:lvl1pPr algn="l" defTabSz="342900" rtl="0" eaLnBrk="0" fontAlgn="base" hangingPunct="0">
        <a:spcBef>
          <a:spcPct val="0"/>
        </a:spcBef>
        <a:spcAft>
          <a:spcPct val="0"/>
        </a:spcAft>
        <a:defRPr sz="2100" b="1" kern="1200">
          <a:solidFill>
            <a:schemeClr val="bg1"/>
          </a:solidFill>
          <a:latin typeface="Arial"/>
          <a:ea typeface="+mj-ea"/>
          <a:cs typeface="Arial"/>
        </a:defRPr>
      </a:lvl1pPr>
      <a:lvl2pPr algn="l" defTabSz="342900" rtl="0" eaLnBrk="0" fontAlgn="base" hangingPunct="0">
        <a:spcBef>
          <a:spcPct val="0"/>
        </a:spcBef>
        <a:spcAft>
          <a:spcPct val="0"/>
        </a:spcAft>
        <a:defRPr sz="2100" b="1">
          <a:solidFill>
            <a:schemeClr val="bg1"/>
          </a:solidFill>
          <a:latin typeface="Arial" pitchFamily="34" charset="0"/>
          <a:cs typeface="Arial" pitchFamily="34" charset="0"/>
        </a:defRPr>
      </a:lvl2pPr>
      <a:lvl3pPr algn="l" defTabSz="342900" rtl="0" eaLnBrk="0" fontAlgn="base" hangingPunct="0">
        <a:spcBef>
          <a:spcPct val="0"/>
        </a:spcBef>
        <a:spcAft>
          <a:spcPct val="0"/>
        </a:spcAft>
        <a:defRPr sz="2100" b="1">
          <a:solidFill>
            <a:schemeClr val="bg1"/>
          </a:solidFill>
          <a:latin typeface="Arial" pitchFamily="34" charset="0"/>
          <a:cs typeface="Arial" pitchFamily="34" charset="0"/>
        </a:defRPr>
      </a:lvl3pPr>
      <a:lvl4pPr algn="l" defTabSz="342900" rtl="0" eaLnBrk="0" fontAlgn="base" hangingPunct="0">
        <a:spcBef>
          <a:spcPct val="0"/>
        </a:spcBef>
        <a:spcAft>
          <a:spcPct val="0"/>
        </a:spcAft>
        <a:defRPr sz="2100" b="1">
          <a:solidFill>
            <a:schemeClr val="bg1"/>
          </a:solidFill>
          <a:latin typeface="Arial" pitchFamily="34" charset="0"/>
          <a:cs typeface="Arial" pitchFamily="34" charset="0"/>
        </a:defRPr>
      </a:lvl4pPr>
      <a:lvl5pPr algn="l" defTabSz="342900" rtl="0" eaLnBrk="0" fontAlgn="base" hangingPunct="0">
        <a:spcBef>
          <a:spcPct val="0"/>
        </a:spcBef>
        <a:spcAft>
          <a:spcPct val="0"/>
        </a:spcAft>
        <a:defRPr sz="2100" b="1">
          <a:solidFill>
            <a:schemeClr val="bg1"/>
          </a:solidFill>
          <a:latin typeface="Arial" pitchFamily="34" charset="0"/>
          <a:cs typeface="Arial" pitchFamily="34" charset="0"/>
        </a:defRPr>
      </a:lvl5pPr>
      <a:lvl6pPr marL="342900" algn="l" defTabSz="342900" rtl="0" fontAlgn="base">
        <a:spcBef>
          <a:spcPct val="0"/>
        </a:spcBef>
        <a:spcAft>
          <a:spcPct val="0"/>
        </a:spcAft>
        <a:defRPr sz="2700" b="1">
          <a:solidFill>
            <a:schemeClr val="bg1"/>
          </a:solidFill>
          <a:latin typeface="Arial" pitchFamily="34" charset="0"/>
          <a:cs typeface="Arial" pitchFamily="34" charset="0"/>
        </a:defRPr>
      </a:lvl6pPr>
      <a:lvl7pPr marL="685800" algn="l" defTabSz="342900" rtl="0" fontAlgn="base">
        <a:spcBef>
          <a:spcPct val="0"/>
        </a:spcBef>
        <a:spcAft>
          <a:spcPct val="0"/>
        </a:spcAft>
        <a:defRPr sz="2700" b="1">
          <a:solidFill>
            <a:schemeClr val="bg1"/>
          </a:solidFill>
          <a:latin typeface="Arial" pitchFamily="34" charset="0"/>
          <a:cs typeface="Arial" pitchFamily="34" charset="0"/>
        </a:defRPr>
      </a:lvl7pPr>
      <a:lvl8pPr marL="1028700" algn="l" defTabSz="342900" rtl="0" fontAlgn="base">
        <a:spcBef>
          <a:spcPct val="0"/>
        </a:spcBef>
        <a:spcAft>
          <a:spcPct val="0"/>
        </a:spcAft>
        <a:defRPr sz="2700" b="1">
          <a:solidFill>
            <a:schemeClr val="bg1"/>
          </a:solidFill>
          <a:latin typeface="Arial" pitchFamily="34" charset="0"/>
          <a:cs typeface="Arial" pitchFamily="34" charset="0"/>
        </a:defRPr>
      </a:lvl8pPr>
      <a:lvl9pPr marL="1371600" algn="l" defTabSz="342900" rtl="0" fontAlgn="base">
        <a:spcBef>
          <a:spcPct val="0"/>
        </a:spcBef>
        <a:spcAft>
          <a:spcPct val="0"/>
        </a:spcAft>
        <a:defRPr sz="2700" b="1">
          <a:solidFill>
            <a:schemeClr val="bg1"/>
          </a:solidFill>
          <a:latin typeface="Arial" pitchFamily="34" charset="0"/>
          <a:cs typeface="Arial" pitchFamily="34" charset="0"/>
        </a:defRPr>
      </a:lvl9pPr>
    </p:titleStyle>
    <p:bodyStyle>
      <a:lvl1pPr algn="l" defTabSz="342900" rtl="0" eaLnBrk="0" fontAlgn="base" hangingPunct="0">
        <a:spcBef>
          <a:spcPct val="0"/>
        </a:spcBef>
        <a:spcAft>
          <a:spcPts val="300"/>
        </a:spcAft>
        <a:defRPr kern="1200">
          <a:solidFill>
            <a:srgbClr val="E34969"/>
          </a:solidFill>
          <a:latin typeface="Arial"/>
          <a:ea typeface="+mn-ea"/>
          <a:cs typeface="Arial"/>
        </a:defRPr>
      </a:lvl1pPr>
      <a:lvl2pPr marL="268288" indent="-268288" algn="l" defTabSz="342900" rtl="0" eaLnBrk="0" fontAlgn="base" hangingPunct="0">
        <a:spcBef>
          <a:spcPts val="450"/>
        </a:spcBef>
        <a:spcAft>
          <a:spcPct val="0"/>
        </a:spcAft>
        <a:buClr>
          <a:srgbClr val="007988"/>
        </a:buClr>
        <a:buFont typeface="Arial" panose="020B0604020202020204" pitchFamily="34" charset="0"/>
        <a:buChar char="•"/>
        <a:defRPr kern="1200">
          <a:solidFill>
            <a:srgbClr val="737C78"/>
          </a:solidFill>
          <a:latin typeface="Arial"/>
          <a:ea typeface="+mn-ea"/>
          <a:cs typeface="Arial"/>
        </a:defRPr>
      </a:lvl2pPr>
      <a:lvl3pPr marL="404813"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3pPr>
      <a:lvl4pPr marL="673100"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4pPr>
      <a:lvl5pPr algn="l" defTabSz="342900" rtl="0" eaLnBrk="0" fontAlgn="base" hangingPunct="0">
        <a:spcBef>
          <a:spcPts val="600"/>
        </a:spcBef>
        <a:spcAft>
          <a:spcPct val="0"/>
        </a:spcAft>
        <a:defRPr sz="900" kern="1200">
          <a:solidFill>
            <a:srgbClr val="565D5A"/>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7346"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5232" name="Bitmap" r:id="rId15" imgW="1209524" imgH="1028844" progId="Paint.Picture">
                  <p:embed/>
                </p:oleObj>
              </mc:Choice>
              <mc:Fallback>
                <p:oleObj name="Bitmap" r:id="rId15" imgW="1209524" imgH="1028844" progId="Paint.Picture">
                  <p:embed/>
                  <p:pic>
                    <p:nvPicPr>
                      <p:cNvPr id="0" name="Object 18"/>
                      <p:cNvPicPr>
                        <a:picLocks noChangeAspect="1" noChangeArrowheads="1"/>
                      </p:cNvPicPr>
                      <p:nvPr/>
                    </p:nvPicPr>
                    <p:blipFill>
                      <a:blip r:embed="rId16">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347"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a:defRPr sz="2400" i="1">
                <a:solidFill>
                  <a:schemeClr val="tx1"/>
                </a:solidFill>
                <a:latin typeface="Arial" charset="0"/>
                <a:ea typeface="MS PGothic" charset="-128"/>
              </a:defRPr>
            </a:lvl1pPr>
            <a:lvl2pPr marL="742950" indent="-285750">
              <a:defRPr sz="2400" i="1">
                <a:solidFill>
                  <a:schemeClr val="tx1"/>
                </a:solidFill>
                <a:latin typeface="Arial" charset="0"/>
                <a:ea typeface="MS PGothic" charset="-128"/>
              </a:defRPr>
            </a:lvl2pPr>
            <a:lvl3pPr marL="1143000" indent="-228600">
              <a:defRPr sz="2400" i="1">
                <a:solidFill>
                  <a:schemeClr val="tx1"/>
                </a:solidFill>
                <a:latin typeface="Arial" charset="0"/>
                <a:ea typeface="MS PGothic" charset="-128"/>
              </a:defRPr>
            </a:lvl3pPr>
            <a:lvl4pPr marL="1600200" indent="-228600">
              <a:defRPr sz="2400" i="1">
                <a:solidFill>
                  <a:schemeClr val="tx1"/>
                </a:solidFill>
                <a:latin typeface="Arial" charset="0"/>
                <a:ea typeface="MS PGothic" charset="-128"/>
              </a:defRPr>
            </a:lvl4pPr>
            <a:lvl5pPr marL="2057400" indent="-228600">
              <a:defRPr sz="2400" i="1">
                <a:solidFill>
                  <a:schemeClr val="tx1"/>
                </a:solidFill>
                <a:latin typeface="Arial" charset="0"/>
                <a:ea typeface="MS PGothic" charset="-128"/>
              </a:defRPr>
            </a:lvl5pPr>
            <a:lvl6pPr marL="2514600" indent="-228600" eaLnBrk="0" fontAlgn="base" hangingPunct="0">
              <a:spcBef>
                <a:spcPct val="0"/>
              </a:spcBef>
              <a:spcAft>
                <a:spcPct val="0"/>
              </a:spcAft>
              <a:defRPr sz="2400" i="1">
                <a:solidFill>
                  <a:schemeClr val="tx1"/>
                </a:solidFill>
                <a:latin typeface="Arial" charset="0"/>
                <a:ea typeface="MS PGothic" charset="-128"/>
              </a:defRPr>
            </a:lvl6pPr>
            <a:lvl7pPr marL="2971800" indent="-228600" eaLnBrk="0" fontAlgn="base" hangingPunct="0">
              <a:spcBef>
                <a:spcPct val="0"/>
              </a:spcBef>
              <a:spcAft>
                <a:spcPct val="0"/>
              </a:spcAft>
              <a:defRPr sz="2400" i="1">
                <a:solidFill>
                  <a:schemeClr val="tx1"/>
                </a:solidFill>
                <a:latin typeface="Arial" charset="0"/>
                <a:ea typeface="MS PGothic" charset="-128"/>
              </a:defRPr>
            </a:lvl7pPr>
            <a:lvl8pPr marL="3429000" indent="-228600" eaLnBrk="0" fontAlgn="base" hangingPunct="0">
              <a:spcBef>
                <a:spcPct val="0"/>
              </a:spcBef>
              <a:spcAft>
                <a:spcPct val="0"/>
              </a:spcAft>
              <a:defRPr sz="2400" i="1">
                <a:solidFill>
                  <a:schemeClr val="tx1"/>
                </a:solidFill>
                <a:latin typeface="Arial" charset="0"/>
                <a:ea typeface="MS PGothic" charset="-128"/>
              </a:defRPr>
            </a:lvl8pPr>
            <a:lvl9pPr marL="3886200" indent="-228600" eaLnBrk="0" fontAlgn="base" hangingPunct="0">
              <a:spcBef>
                <a:spcPct val="0"/>
              </a:spcBef>
              <a:spcAft>
                <a:spcPct val="0"/>
              </a:spcAft>
              <a:defRPr sz="2400" i="1">
                <a:solidFill>
                  <a:schemeClr val="tx1"/>
                </a:solidFill>
                <a:latin typeface="Arial" charset="0"/>
                <a:ea typeface="MS PGothic" charset="-128"/>
              </a:defRPr>
            </a:lvl9pPr>
          </a:lstStyle>
          <a:p>
            <a:pPr eaLnBrk="1" hangingPunct="1">
              <a:defRPr/>
            </a:pPr>
            <a:endParaRPr lang="de-DE" altLang="de-DE" sz="1350" i="0">
              <a:solidFill>
                <a:srgbClr val="000000"/>
              </a:solidFill>
              <a:ea typeface="ＭＳ Ｐゴシック" charset="-128"/>
            </a:endParaRPr>
          </a:p>
        </p:txBody>
      </p:sp>
      <p:sp>
        <p:nvSpPr>
          <p:cNvPr id="57348"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349"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a:defRPr sz="2400" i="1">
                <a:solidFill>
                  <a:schemeClr val="tx1"/>
                </a:solidFill>
                <a:latin typeface="Arial" charset="0"/>
                <a:ea typeface="MS PGothic" charset="-128"/>
              </a:defRPr>
            </a:lvl1pPr>
            <a:lvl2pPr marL="742950" indent="-285750">
              <a:defRPr sz="2400" i="1">
                <a:solidFill>
                  <a:schemeClr val="tx1"/>
                </a:solidFill>
                <a:latin typeface="Arial" charset="0"/>
                <a:ea typeface="MS PGothic" charset="-128"/>
              </a:defRPr>
            </a:lvl2pPr>
            <a:lvl3pPr marL="1143000" indent="-228600">
              <a:defRPr sz="2400" i="1">
                <a:solidFill>
                  <a:schemeClr val="tx1"/>
                </a:solidFill>
                <a:latin typeface="Arial" charset="0"/>
                <a:ea typeface="MS PGothic" charset="-128"/>
              </a:defRPr>
            </a:lvl3pPr>
            <a:lvl4pPr marL="1600200" indent="-228600">
              <a:defRPr sz="2400" i="1">
                <a:solidFill>
                  <a:schemeClr val="tx1"/>
                </a:solidFill>
                <a:latin typeface="Arial" charset="0"/>
                <a:ea typeface="MS PGothic" charset="-128"/>
              </a:defRPr>
            </a:lvl4pPr>
            <a:lvl5pPr marL="2057400" indent="-228600">
              <a:defRPr sz="2400" i="1">
                <a:solidFill>
                  <a:schemeClr val="tx1"/>
                </a:solidFill>
                <a:latin typeface="Arial" charset="0"/>
                <a:ea typeface="MS PGothic" charset="-128"/>
              </a:defRPr>
            </a:lvl5pPr>
            <a:lvl6pPr marL="2514600" indent="-228600" eaLnBrk="0" fontAlgn="base" hangingPunct="0">
              <a:spcBef>
                <a:spcPct val="0"/>
              </a:spcBef>
              <a:spcAft>
                <a:spcPct val="0"/>
              </a:spcAft>
              <a:defRPr sz="2400" i="1">
                <a:solidFill>
                  <a:schemeClr val="tx1"/>
                </a:solidFill>
                <a:latin typeface="Arial" charset="0"/>
                <a:ea typeface="MS PGothic" charset="-128"/>
              </a:defRPr>
            </a:lvl6pPr>
            <a:lvl7pPr marL="2971800" indent="-228600" eaLnBrk="0" fontAlgn="base" hangingPunct="0">
              <a:spcBef>
                <a:spcPct val="0"/>
              </a:spcBef>
              <a:spcAft>
                <a:spcPct val="0"/>
              </a:spcAft>
              <a:defRPr sz="2400" i="1">
                <a:solidFill>
                  <a:schemeClr val="tx1"/>
                </a:solidFill>
                <a:latin typeface="Arial" charset="0"/>
                <a:ea typeface="MS PGothic" charset="-128"/>
              </a:defRPr>
            </a:lvl7pPr>
            <a:lvl8pPr marL="3429000" indent="-228600" eaLnBrk="0" fontAlgn="base" hangingPunct="0">
              <a:spcBef>
                <a:spcPct val="0"/>
              </a:spcBef>
              <a:spcAft>
                <a:spcPct val="0"/>
              </a:spcAft>
              <a:defRPr sz="2400" i="1">
                <a:solidFill>
                  <a:schemeClr val="tx1"/>
                </a:solidFill>
                <a:latin typeface="Arial" charset="0"/>
                <a:ea typeface="MS PGothic" charset="-128"/>
              </a:defRPr>
            </a:lvl8pPr>
            <a:lvl9pPr marL="3886200" indent="-228600" eaLnBrk="0" fontAlgn="base" hangingPunct="0">
              <a:spcBef>
                <a:spcPct val="0"/>
              </a:spcBef>
              <a:spcAft>
                <a:spcPct val="0"/>
              </a:spcAft>
              <a:defRPr sz="2400" i="1">
                <a:solidFill>
                  <a:schemeClr val="tx1"/>
                </a:solidFill>
                <a:latin typeface="Arial" charset="0"/>
                <a:ea typeface="MS PGothic" charset="-128"/>
              </a:defRPr>
            </a:lvl9pPr>
          </a:lstStyle>
          <a:p>
            <a:pPr eaLnBrk="1" hangingPunct="1">
              <a:defRPr/>
            </a:pPr>
            <a:endParaRPr lang="de-DE" altLang="de-DE" sz="1350" i="0">
              <a:solidFill>
                <a:srgbClr val="000000"/>
              </a:solidFill>
              <a:ea typeface="ＭＳ Ｐゴシック" charset="-128"/>
            </a:endParaRPr>
          </a:p>
        </p:txBody>
      </p:sp>
      <p:sp>
        <p:nvSpPr>
          <p:cNvPr id="57350"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824" r:id="rId1"/>
    <p:sldLayoutId id="2147491825" r:id="rId2"/>
    <p:sldLayoutId id="2147491826" r:id="rId3"/>
    <p:sldLayoutId id="2147491827" r:id="rId4"/>
    <p:sldLayoutId id="2147491828" r:id="rId5"/>
    <p:sldLayoutId id="2147491829" r:id="rId6"/>
    <p:sldLayoutId id="2147491830" r:id="rId7"/>
    <p:sldLayoutId id="2147491831" r:id="rId8"/>
    <p:sldLayoutId id="2147491832" r:id="rId9"/>
    <p:sldLayoutId id="2147491833" r:id="rId10"/>
    <p:sldLayoutId id="2147491834" r:id="rId11"/>
    <p:sldLayoutId id="2147491835" r:id="rId12"/>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19" descr="ukewbmweiss"/>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184150" y="3175"/>
            <a:ext cx="26749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Line 22"/>
          <p:cNvSpPr>
            <a:spLocks noChangeShapeType="1"/>
          </p:cNvSpPr>
          <p:nvPr userDrawn="1"/>
        </p:nvSpPr>
        <p:spPr bwMode="auto">
          <a:xfrm>
            <a:off x="269875" y="668338"/>
            <a:ext cx="6319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74756" name="Picture 24" descr="UKE-light-noborde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65113" y="141288"/>
            <a:ext cx="17399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3" descr="CVderm-light-noborde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5654675" y="231775"/>
            <a:ext cx="9445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Grafik 10"/>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387850" y="231775"/>
            <a:ext cx="6731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eaLnBrk="1" hangingPunct="1">
              <a:defRPr sz="900">
                <a:solidFill>
                  <a:srgbClr val="000000">
                    <a:tint val="75000"/>
                  </a:srgbClr>
                </a:solidFill>
                <a:latin typeface="Arial"/>
                <a:cs typeface="Arial" charset="0"/>
              </a:defRPr>
            </a:lvl1pPr>
          </a:lstStyle>
          <a:p>
            <a:pPr>
              <a:defRPr/>
            </a:pPr>
            <a:fld id="{DBA0E6E2-4360-4114-8EE5-2E97311C133F}"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92254" r:id="rId1"/>
    <p:sldLayoutId id="2147492255" r:id="rId2"/>
    <p:sldLayoutId id="2147492256" r:id="rId3"/>
    <p:sldLayoutId id="2147492257" r:id="rId4"/>
    <p:sldLayoutId id="2147492258" r:id="rId5"/>
    <p:sldLayoutId id="2147492259" r:id="rId6"/>
    <p:sldLayoutId id="2147492260" r:id="rId7"/>
    <p:sldLayoutId id="2147492261" r:id="rId8"/>
    <p:sldLayoutId id="2147492262" r:id="rId9"/>
    <p:sldLayoutId id="2147492263" r:id="rId10"/>
    <p:sldLayoutId id="2147492264" r:id="rId11"/>
    <p:sldLayoutId id="2147492265" r:id="rId12"/>
    <p:sldLayoutId id="2147492266" r:id="rId13"/>
    <p:sldLayoutId id="2147492267" r:id="rId14"/>
    <p:sldLayoutId id="2147492268" r:id="rId15"/>
    <p:sldLayoutId id="2147492269" r:id="rId16"/>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Text Placeholder 19"/>
          <p:cNvSpPr>
            <a:spLocks noGrp="1"/>
          </p:cNvSpPr>
          <p:nvPr>
            <p:ph type="body" idx="1"/>
          </p:nvPr>
        </p:nvSpPr>
        <p:spPr bwMode="auto">
          <a:xfrm>
            <a:off x="333375" y="1390650"/>
            <a:ext cx="61817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75779" name="Title Placeholder 4"/>
          <p:cNvSpPr>
            <a:spLocks noGrp="1"/>
          </p:cNvSpPr>
          <p:nvPr>
            <p:ph type="title"/>
          </p:nvPr>
        </p:nvSpPr>
        <p:spPr bwMode="auto">
          <a:xfrm>
            <a:off x="333375" y="150813"/>
            <a:ext cx="61817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headline</a:t>
            </a:r>
            <a:endParaRPr lang="en-US" altLang="en-US"/>
          </a:p>
        </p:txBody>
      </p:sp>
      <p:sp>
        <p:nvSpPr>
          <p:cNvPr id="10" name="Slide Number Placeholder 5"/>
          <p:cNvSpPr txBox="1">
            <a:spLocks/>
          </p:cNvSpPr>
          <p:nvPr/>
        </p:nvSpPr>
        <p:spPr>
          <a:xfrm>
            <a:off x="6553200" y="4767263"/>
            <a:ext cx="269875" cy="274637"/>
          </a:xfrm>
          <a:prstGeom prst="rect">
            <a:avLst/>
          </a:prstGeom>
        </p:spPr>
        <p:txBody>
          <a:bodyPr lIns="0" rIns="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fld id="{7C531FA5-7387-473D-BEEA-D91123CFCDCB}" type="slidenum">
              <a:rPr lang="en-GB" sz="900" smtClean="0">
                <a:solidFill>
                  <a:prstClr val="black">
                    <a:tint val="75000"/>
                  </a:prstClr>
                </a:solidFill>
              </a:rPr>
              <a:pPr eaLnBrk="1" hangingPunct="1">
                <a:defRPr/>
              </a:pPr>
              <a:t>‹Nr.›</a:t>
            </a:fld>
            <a:endParaRPr lang="de-DE" sz="9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2270" r:id="rId1"/>
  </p:sldLayoutIdLst>
  <p:hf hdr="0" ftr="0" dt="0"/>
  <p:txStyles>
    <p:titleStyle>
      <a:lvl1pPr algn="l" defTabSz="342900" rtl="0" eaLnBrk="0" fontAlgn="base" hangingPunct="0">
        <a:spcBef>
          <a:spcPct val="0"/>
        </a:spcBef>
        <a:spcAft>
          <a:spcPct val="0"/>
        </a:spcAft>
        <a:defRPr sz="2100" b="1" kern="1200">
          <a:solidFill>
            <a:schemeClr val="bg1"/>
          </a:solidFill>
          <a:latin typeface="Arial"/>
          <a:ea typeface="+mj-ea"/>
          <a:cs typeface="Arial"/>
        </a:defRPr>
      </a:lvl1pPr>
      <a:lvl2pPr algn="l" defTabSz="342900" rtl="0" eaLnBrk="0" fontAlgn="base" hangingPunct="0">
        <a:spcBef>
          <a:spcPct val="0"/>
        </a:spcBef>
        <a:spcAft>
          <a:spcPct val="0"/>
        </a:spcAft>
        <a:defRPr sz="2100" b="1">
          <a:solidFill>
            <a:schemeClr val="bg1"/>
          </a:solidFill>
          <a:latin typeface="Arial" pitchFamily="34" charset="0"/>
          <a:cs typeface="Arial" pitchFamily="34" charset="0"/>
        </a:defRPr>
      </a:lvl2pPr>
      <a:lvl3pPr algn="l" defTabSz="342900" rtl="0" eaLnBrk="0" fontAlgn="base" hangingPunct="0">
        <a:spcBef>
          <a:spcPct val="0"/>
        </a:spcBef>
        <a:spcAft>
          <a:spcPct val="0"/>
        </a:spcAft>
        <a:defRPr sz="2100" b="1">
          <a:solidFill>
            <a:schemeClr val="bg1"/>
          </a:solidFill>
          <a:latin typeface="Arial" pitchFamily="34" charset="0"/>
          <a:cs typeface="Arial" pitchFamily="34" charset="0"/>
        </a:defRPr>
      </a:lvl3pPr>
      <a:lvl4pPr algn="l" defTabSz="342900" rtl="0" eaLnBrk="0" fontAlgn="base" hangingPunct="0">
        <a:spcBef>
          <a:spcPct val="0"/>
        </a:spcBef>
        <a:spcAft>
          <a:spcPct val="0"/>
        </a:spcAft>
        <a:defRPr sz="2100" b="1">
          <a:solidFill>
            <a:schemeClr val="bg1"/>
          </a:solidFill>
          <a:latin typeface="Arial" pitchFamily="34" charset="0"/>
          <a:cs typeface="Arial" pitchFamily="34" charset="0"/>
        </a:defRPr>
      </a:lvl4pPr>
      <a:lvl5pPr algn="l" defTabSz="342900" rtl="0" eaLnBrk="0" fontAlgn="base" hangingPunct="0">
        <a:spcBef>
          <a:spcPct val="0"/>
        </a:spcBef>
        <a:spcAft>
          <a:spcPct val="0"/>
        </a:spcAft>
        <a:defRPr sz="2100" b="1">
          <a:solidFill>
            <a:schemeClr val="bg1"/>
          </a:solidFill>
          <a:latin typeface="Arial" pitchFamily="34" charset="0"/>
          <a:cs typeface="Arial" pitchFamily="34" charset="0"/>
        </a:defRPr>
      </a:lvl5pPr>
      <a:lvl6pPr marL="342900" algn="l" defTabSz="342900" rtl="0" fontAlgn="base">
        <a:spcBef>
          <a:spcPct val="0"/>
        </a:spcBef>
        <a:spcAft>
          <a:spcPct val="0"/>
        </a:spcAft>
        <a:defRPr sz="2700" b="1">
          <a:solidFill>
            <a:schemeClr val="bg1"/>
          </a:solidFill>
          <a:latin typeface="Arial" pitchFamily="34" charset="0"/>
          <a:cs typeface="Arial" pitchFamily="34" charset="0"/>
        </a:defRPr>
      </a:lvl6pPr>
      <a:lvl7pPr marL="685800" algn="l" defTabSz="342900" rtl="0" fontAlgn="base">
        <a:spcBef>
          <a:spcPct val="0"/>
        </a:spcBef>
        <a:spcAft>
          <a:spcPct val="0"/>
        </a:spcAft>
        <a:defRPr sz="2700" b="1">
          <a:solidFill>
            <a:schemeClr val="bg1"/>
          </a:solidFill>
          <a:latin typeface="Arial" pitchFamily="34" charset="0"/>
          <a:cs typeface="Arial" pitchFamily="34" charset="0"/>
        </a:defRPr>
      </a:lvl7pPr>
      <a:lvl8pPr marL="1028700" algn="l" defTabSz="342900" rtl="0" fontAlgn="base">
        <a:spcBef>
          <a:spcPct val="0"/>
        </a:spcBef>
        <a:spcAft>
          <a:spcPct val="0"/>
        </a:spcAft>
        <a:defRPr sz="2700" b="1">
          <a:solidFill>
            <a:schemeClr val="bg1"/>
          </a:solidFill>
          <a:latin typeface="Arial" pitchFamily="34" charset="0"/>
          <a:cs typeface="Arial" pitchFamily="34" charset="0"/>
        </a:defRPr>
      </a:lvl8pPr>
      <a:lvl9pPr marL="1371600" algn="l" defTabSz="342900" rtl="0" fontAlgn="base">
        <a:spcBef>
          <a:spcPct val="0"/>
        </a:spcBef>
        <a:spcAft>
          <a:spcPct val="0"/>
        </a:spcAft>
        <a:defRPr sz="2700" b="1">
          <a:solidFill>
            <a:schemeClr val="bg1"/>
          </a:solidFill>
          <a:latin typeface="Arial" pitchFamily="34" charset="0"/>
          <a:cs typeface="Arial" pitchFamily="34" charset="0"/>
        </a:defRPr>
      </a:lvl9pPr>
    </p:titleStyle>
    <p:bodyStyle>
      <a:lvl1pPr algn="l" defTabSz="342900" rtl="0" eaLnBrk="0" fontAlgn="base" hangingPunct="0">
        <a:spcBef>
          <a:spcPct val="0"/>
        </a:spcBef>
        <a:spcAft>
          <a:spcPts val="300"/>
        </a:spcAft>
        <a:defRPr kern="1200">
          <a:solidFill>
            <a:srgbClr val="E34969"/>
          </a:solidFill>
          <a:latin typeface="Arial"/>
          <a:ea typeface="+mn-ea"/>
          <a:cs typeface="Arial"/>
        </a:defRPr>
      </a:lvl1pPr>
      <a:lvl2pPr marL="268288" indent="-268288" algn="l" defTabSz="342900" rtl="0" eaLnBrk="0" fontAlgn="base" hangingPunct="0">
        <a:spcBef>
          <a:spcPts val="450"/>
        </a:spcBef>
        <a:spcAft>
          <a:spcPct val="0"/>
        </a:spcAft>
        <a:buClr>
          <a:srgbClr val="007988"/>
        </a:buClr>
        <a:buFont typeface="Arial" panose="020B0604020202020204" pitchFamily="34" charset="0"/>
        <a:buChar char="•"/>
        <a:defRPr kern="1200">
          <a:solidFill>
            <a:srgbClr val="737C78"/>
          </a:solidFill>
          <a:latin typeface="Arial"/>
          <a:ea typeface="+mn-ea"/>
          <a:cs typeface="Arial"/>
        </a:defRPr>
      </a:lvl2pPr>
      <a:lvl3pPr marL="404813"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3pPr>
      <a:lvl4pPr marL="673100"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4pPr>
      <a:lvl5pPr algn="l" defTabSz="342900" rtl="0" eaLnBrk="0" fontAlgn="base" hangingPunct="0">
        <a:spcBef>
          <a:spcPts val="600"/>
        </a:spcBef>
        <a:spcAft>
          <a:spcPct val="0"/>
        </a:spcAft>
        <a:defRPr sz="900" kern="1200">
          <a:solidFill>
            <a:srgbClr val="565D5A"/>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512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F29F53B2-9636-440A-9B32-57AFE932AB3E}"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C0EDA02C-E9CA-443C-959B-D5AF3F3870B5}" type="slidenum">
              <a:rPr lang="de-DE"/>
              <a:pPr>
                <a:defRPr/>
              </a:pPr>
              <a:t>‹Nr.›</a:t>
            </a:fld>
            <a:endParaRPr lang="de-DE" dirty="0"/>
          </a:p>
        </p:txBody>
      </p:sp>
      <p:pic>
        <p:nvPicPr>
          <p:cNvPr id="5129"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5132"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0" r:id="rId1"/>
    <p:sldLayoutId id="2147491720" r:id="rId2"/>
    <p:sldLayoutId id="2147491721" r:id="rId3"/>
    <p:sldLayoutId id="2147491722" r:id="rId4"/>
    <p:sldLayoutId id="2147491861" r:id="rId5"/>
    <p:sldLayoutId id="2147491723" r:id="rId6"/>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614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5435A219-2B5B-4766-98E8-A6237CA2850B}"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DBFFA05C-5CAC-4EA9-BE52-1D9C5A2C9B15}" type="slidenum">
              <a:rPr lang="de-DE"/>
              <a:pPr>
                <a:defRPr/>
              </a:pPr>
              <a:t>‹Nr.›</a:t>
            </a:fld>
            <a:endParaRPr lang="de-DE" dirty="0"/>
          </a:p>
        </p:txBody>
      </p:sp>
      <p:pic>
        <p:nvPicPr>
          <p:cNvPr id="6153"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6156"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2" r:id="rId1"/>
    <p:sldLayoutId id="2147491724" r:id="rId2"/>
    <p:sldLayoutId id="2147491725" r:id="rId3"/>
    <p:sldLayoutId id="2147491726" r:id="rId4"/>
    <p:sldLayoutId id="2147491863"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717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F913135E-B26C-49F7-AA44-D0D893DF4B20}"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BF568E20-66D3-45CE-81D3-E721ECE49BCA}" type="slidenum">
              <a:rPr lang="de-DE"/>
              <a:pPr>
                <a:defRPr/>
              </a:pPr>
              <a:t>‹Nr.›</a:t>
            </a:fld>
            <a:endParaRPr lang="de-DE" dirty="0"/>
          </a:p>
        </p:txBody>
      </p:sp>
      <p:pic>
        <p:nvPicPr>
          <p:cNvPr id="7177"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7180"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4" r:id="rId1"/>
    <p:sldLayoutId id="2147491727" r:id="rId2"/>
    <p:sldLayoutId id="2147491728" r:id="rId3"/>
    <p:sldLayoutId id="2147491729" r:id="rId4"/>
    <p:sldLayoutId id="2147491865"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819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6C018BB4-7ECC-4B24-A796-C69D5D8E7607}"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8384EF49-FAB8-4604-B5C0-A289A9DEA46B}" type="slidenum">
              <a:rPr lang="de-DE"/>
              <a:pPr>
                <a:defRPr/>
              </a:pPr>
              <a:t>‹Nr.›</a:t>
            </a:fld>
            <a:endParaRPr lang="de-DE" dirty="0"/>
          </a:p>
        </p:txBody>
      </p:sp>
      <p:pic>
        <p:nvPicPr>
          <p:cNvPr id="8201"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8204"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6" r:id="rId1"/>
    <p:sldLayoutId id="2147491730" r:id="rId2"/>
    <p:sldLayoutId id="2147491731" r:id="rId3"/>
    <p:sldLayoutId id="2147491732" r:id="rId4"/>
    <p:sldLayoutId id="2147491867"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922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fld id="{6733480C-4455-4EB7-A8CB-45F4F40F5346}"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5228DEB7-0B08-4BF0-975A-935E306B578F}" type="slidenum">
              <a:rPr lang="de-DE"/>
              <a:pPr>
                <a:defRPr/>
              </a:pPr>
              <a:t>‹Nr.›</a:t>
            </a:fld>
            <a:endParaRPr lang="de-DE" dirty="0"/>
          </a:p>
        </p:txBody>
      </p:sp>
      <p:pic>
        <p:nvPicPr>
          <p:cNvPr id="9225"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9228"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8" r:id="rId1"/>
    <p:sldLayoutId id="2147491869" r:id="rId2"/>
  </p:sldLayoutIdLst>
  <p:hf sldNum="0" hdr="0" ftr="0" dt="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8.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4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hautnetz-hamburg.de/akne-mar-202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48.xml"/><Relationship Id="rId5" Type="http://schemas.openxmlformats.org/officeDocument/2006/relationships/image" Target="../media/image28.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48.xml"/><Relationship Id="rId5" Type="http://schemas.openxmlformats.org/officeDocument/2006/relationships/image" Target="../media/image29.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4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4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48.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Vielen </a:t>
            </a:r>
            <a:r>
              <a:rPr lang="de-DE" sz="2600" dirty="0">
                <a:solidFill>
                  <a:schemeClr val="bg1"/>
                </a:solidFill>
              </a:rPr>
              <a:t>Dank an die Referenten</a:t>
            </a:r>
          </a:p>
        </p:txBody>
      </p:sp>
      <p:sp>
        <p:nvSpPr>
          <p:cNvPr id="10" name="Rechteck 9"/>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sp>
        <p:nvSpPr>
          <p:cNvPr id="11" name="Rechteck 10"/>
          <p:cNvSpPr/>
          <p:nvPr/>
        </p:nvSpPr>
        <p:spPr>
          <a:xfrm>
            <a:off x="332656" y="1995686"/>
            <a:ext cx="6048672" cy="1384995"/>
          </a:xfrm>
          <a:prstGeom prst="rect">
            <a:avLst/>
          </a:prstGeom>
        </p:spPr>
        <p:txBody>
          <a:bodyPr wrap="square">
            <a:spAutoFit/>
          </a:bodyPr>
          <a:lstStyle/>
          <a:p>
            <a:r>
              <a:rPr lang="de-DE" sz="2800" dirty="0">
                <a:solidFill>
                  <a:schemeClr val="tx1">
                    <a:lumMod val="75000"/>
                    <a:lumOff val="25000"/>
                  </a:schemeClr>
                </a:solidFill>
                <a:cs typeface="Calibri" panose="020F0502020204030204" pitchFamily="34" charset="0"/>
              </a:rPr>
              <a:t>Prof. Dr. Diamant </a:t>
            </a:r>
            <a:r>
              <a:rPr lang="de-DE" sz="2800" dirty="0" err="1">
                <a:solidFill>
                  <a:schemeClr val="tx1">
                    <a:lumMod val="75000"/>
                    <a:lumOff val="25000"/>
                  </a:schemeClr>
                </a:solidFill>
                <a:cs typeface="Calibri" panose="020F0502020204030204" pitchFamily="34" charset="0"/>
              </a:rPr>
              <a:t>Thaci</a:t>
            </a:r>
            <a:endParaRPr lang="de-DE" sz="2800" dirty="0">
              <a:solidFill>
                <a:schemeClr val="tx1">
                  <a:lumMod val="75000"/>
                  <a:lumOff val="25000"/>
                </a:schemeClr>
              </a:solidFill>
              <a:cs typeface="Calibri" panose="020F0502020204030204" pitchFamily="34" charset="0"/>
            </a:endParaRPr>
          </a:p>
          <a:p>
            <a:r>
              <a:rPr lang="de-DE" sz="2800" dirty="0" smtClean="0">
                <a:solidFill>
                  <a:schemeClr val="tx1">
                    <a:lumMod val="75000"/>
                    <a:lumOff val="25000"/>
                  </a:schemeClr>
                </a:solidFill>
                <a:cs typeface="Calibri" panose="020F0502020204030204" pitchFamily="34" charset="0"/>
              </a:rPr>
              <a:t>Prof. Dr. Holger Hänßle</a:t>
            </a:r>
          </a:p>
          <a:p>
            <a:r>
              <a:rPr lang="de-DE" sz="2800" dirty="0" smtClean="0">
                <a:solidFill>
                  <a:schemeClr val="tx1">
                    <a:lumMod val="75000"/>
                    <a:lumOff val="25000"/>
                  </a:schemeClr>
                </a:solidFill>
                <a:cs typeface="Calibri" panose="020F0502020204030204" pitchFamily="34" charset="0"/>
              </a:rPr>
              <a:t>Dr. Ralph von Kiedrowski</a:t>
            </a:r>
          </a:p>
        </p:txBody>
      </p:sp>
    </p:spTree>
    <p:extLst>
      <p:ext uri="{BB962C8B-B14F-4D97-AF65-F5344CB8AC3E}">
        <p14:creationId xmlns:p14="http://schemas.microsoft.com/office/powerpoint/2010/main" val="1683412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10" name="Rechteck 9"/>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sp>
        <p:nvSpPr>
          <p:cNvPr id="11" name="Textfeld 10"/>
          <p:cNvSpPr txBox="1"/>
          <p:nvPr/>
        </p:nvSpPr>
        <p:spPr>
          <a:xfrm>
            <a:off x="1196752" y="2427734"/>
            <a:ext cx="4704237" cy="1015663"/>
          </a:xfrm>
          <a:prstGeom prst="rect">
            <a:avLst/>
          </a:prstGeom>
          <a:noFill/>
        </p:spPr>
        <p:txBody>
          <a:bodyPr wrap="none" rtlCol="0">
            <a:spAutoFit/>
          </a:bodyPr>
          <a:lstStyle/>
          <a:p>
            <a:r>
              <a:rPr lang="de-DE" sz="6000" b="1" dirty="0" smtClean="0">
                <a:solidFill>
                  <a:schemeClr val="tx1">
                    <a:lumMod val="75000"/>
                    <a:lumOff val="25000"/>
                  </a:schemeClr>
                </a:solidFill>
              </a:rPr>
              <a:t>Video </a:t>
            </a:r>
            <a:r>
              <a:rPr lang="de-DE" sz="6000" b="1" dirty="0" err="1" smtClean="0">
                <a:solidFill>
                  <a:schemeClr val="tx1">
                    <a:lumMod val="75000"/>
                    <a:lumOff val="25000"/>
                  </a:schemeClr>
                </a:solidFill>
              </a:rPr>
              <a:t>Almirall</a:t>
            </a:r>
            <a:endParaRPr lang="de-DE" sz="6000" b="1" dirty="0">
              <a:solidFill>
                <a:schemeClr val="tx1">
                  <a:lumMod val="75000"/>
                  <a:lumOff val="25000"/>
                </a:schemeClr>
              </a:solidFill>
            </a:endParaRPr>
          </a:p>
        </p:txBody>
      </p:sp>
    </p:spTree>
    <p:extLst>
      <p:ext uri="{BB962C8B-B14F-4D97-AF65-F5344CB8AC3E}">
        <p14:creationId xmlns:p14="http://schemas.microsoft.com/office/powerpoint/2010/main" val="156379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sp>
        <p:nvSpPr>
          <p:cNvPr id="3" name="Textfeld 2"/>
          <p:cNvSpPr txBox="1"/>
          <p:nvPr/>
        </p:nvSpPr>
        <p:spPr>
          <a:xfrm>
            <a:off x="188640" y="1851670"/>
            <a:ext cx="6552728" cy="2123658"/>
          </a:xfrm>
          <a:prstGeom prst="rect">
            <a:avLst/>
          </a:prstGeom>
          <a:noFill/>
        </p:spPr>
        <p:txBody>
          <a:bodyPr wrap="square" rtlCol="0">
            <a:spAutoFit/>
          </a:bodyPr>
          <a:lstStyle/>
          <a:p>
            <a:r>
              <a:rPr lang="de-DE" sz="2000" dirty="0" smtClean="0">
                <a:solidFill>
                  <a:schemeClr val="tx1">
                    <a:lumMod val="75000"/>
                    <a:lumOff val="25000"/>
                  </a:schemeClr>
                </a:solidFill>
              </a:rPr>
              <a:t>Die </a:t>
            </a:r>
            <a:r>
              <a:rPr lang="de-DE" sz="2000" b="1" dirty="0" smtClean="0">
                <a:solidFill>
                  <a:schemeClr val="accent6">
                    <a:lumMod val="75000"/>
                  </a:schemeClr>
                </a:solidFill>
              </a:rPr>
              <a:t>Vorträge</a:t>
            </a:r>
            <a:r>
              <a:rPr lang="de-DE" sz="2000" b="1" dirty="0" smtClean="0">
                <a:solidFill>
                  <a:schemeClr val="tx1">
                    <a:lumMod val="75000"/>
                    <a:lumOff val="25000"/>
                  </a:schemeClr>
                </a:solidFill>
              </a:rPr>
              <a:t> </a:t>
            </a:r>
            <a:r>
              <a:rPr lang="de-DE" sz="2000" dirty="0" smtClean="0">
                <a:solidFill>
                  <a:schemeClr val="tx1">
                    <a:lumMod val="75000"/>
                    <a:lumOff val="25000"/>
                  </a:schemeClr>
                </a:solidFill>
              </a:rPr>
              <a:t>finden </a:t>
            </a:r>
            <a:r>
              <a:rPr lang="de-DE" sz="2000" dirty="0">
                <a:solidFill>
                  <a:schemeClr val="tx1">
                    <a:lumMod val="75000"/>
                    <a:lumOff val="25000"/>
                  </a:schemeClr>
                </a:solidFill>
              </a:rPr>
              <a:t>Sie ab </a:t>
            </a:r>
            <a:r>
              <a:rPr lang="de-DE" sz="2000" dirty="0" smtClean="0">
                <a:solidFill>
                  <a:schemeClr val="tx1">
                    <a:lumMod val="75000"/>
                    <a:lumOff val="25000"/>
                  </a:schemeClr>
                </a:solidFill>
              </a:rPr>
              <a:t>dem 28. Mai 2025 </a:t>
            </a:r>
            <a:r>
              <a:rPr lang="de-DE" sz="2000" dirty="0">
                <a:solidFill>
                  <a:schemeClr val="tx1">
                    <a:lumMod val="75000"/>
                    <a:lumOff val="25000"/>
                  </a:schemeClr>
                </a:solidFill>
              </a:rPr>
              <a:t>im geschützten </a:t>
            </a:r>
            <a:r>
              <a:rPr lang="de-DE" sz="2000" dirty="0" smtClean="0">
                <a:solidFill>
                  <a:schemeClr val="tx1">
                    <a:lumMod val="75000"/>
                    <a:lumOff val="25000"/>
                  </a:schemeClr>
                </a:solidFill>
              </a:rPr>
              <a:t>Downloadbereich. Besuchen Sie dort auch die </a:t>
            </a:r>
          </a:p>
          <a:p>
            <a:r>
              <a:rPr lang="de-DE" sz="2000" b="1" dirty="0" smtClean="0">
                <a:solidFill>
                  <a:schemeClr val="accent6">
                    <a:lumMod val="75000"/>
                  </a:schemeClr>
                </a:solidFill>
              </a:rPr>
              <a:t>virtuelle Industrieausstellung</a:t>
            </a:r>
            <a:r>
              <a:rPr lang="de-DE" sz="2000" dirty="0" smtClean="0">
                <a:solidFill>
                  <a:schemeClr val="tx1">
                    <a:lumMod val="75000"/>
                    <a:lumOff val="25000"/>
                  </a:schemeClr>
                </a:solidFill>
              </a:rPr>
              <a:t>.</a:t>
            </a:r>
          </a:p>
          <a:p>
            <a:endParaRPr lang="de-DE" sz="2000" dirty="0" smtClean="0">
              <a:solidFill>
                <a:schemeClr val="tx1">
                  <a:lumMod val="75000"/>
                  <a:lumOff val="25000"/>
                </a:schemeClr>
              </a:solidFill>
              <a:hlinkClick r:id="rId4"/>
            </a:endParaRPr>
          </a:p>
          <a:p>
            <a:r>
              <a:rPr lang="de-DE" sz="2400" dirty="0" smtClean="0">
                <a:solidFill>
                  <a:schemeClr val="tx1">
                    <a:lumMod val="75000"/>
                    <a:lumOff val="25000"/>
                  </a:schemeClr>
                </a:solidFill>
              </a:rPr>
              <a:t>www.hautnetz-hamburg.de/HUS-Mai2025 </a:t>
            </a:r>
            <a:endParaRPr lang="de-DE" sz="2400" dirty="0">
              <a:solidFill>
                <a:schemeClr val="tx1">
                  <a:lumMod val="75000"/>
                  <a:lumOff val="25000"/>
                </a:schemeClr>
              </a:solidFill>
            </a:endParaRPr>
          </a:p>
          <a:p>
            <a:r>
              <a:rPr lang="de-DE" sz="2400" dirty="0" smtClean="0">
                <a:solidFill>
                  <a:schemeClr val="tx1">
                    <a:lumMod val="75000"/>
                    <a:lumOff val="25000"/>
                  </a:schemeClr>
                </a:solidFill>
              </a:rPr>
              <a:t>Passwort: </a:t>
            </a:r>
            <a:r>
              <a:rPr lang="de-DE" sz="2800" b="1" dirty="0" smtClean="0">
                <a:solidFill>
                  <a:schemeClr val="tx1">
                    <a:lumMod val="75000"/>
                    <a:lumOff val="25000"/>
                  </a:schemeClr>
                </a:solidFill>
              </a:rPr>
              <a:t>husMai2025</a:t>
            </a:r>
            <a:endParaRPr lang="de-DE" sz="2400" b="1" dirty="0">
              <a:solidFill>
                <a:schemeClr val="tx1">
                  <a:lumMod val="75000"/>
                  <a:lumOff val="25000"/>
                </a:schemeClr>
              </a:solidFill>
            </a:endParaRPr>
          </a:p>
        </p:txBody>
      </p:sp>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smtClean="0">
                <a:solidFill>
                  <a:schemeClr val="bg1"/>
                </a:solidFill>
              </a:rPr>
              <a:t>   Downloadbereich</a:t>
            </a:r>
            <a:endParaRPr lang="de-DE" sz="2600" dirty="0">
              <a:solidFill>
                <a:schemeClr val="bg1"/>
              </a:solidFill>
            </a:endParaRPr>
          </a:p>
        </p:txBody>
      </p:sp>
      <p:sp>
        <p:nvSpPr>
          <p:cNvPr id="11" name="Rechteck 10"/>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pic>
        <p:nvPicPr>
          <p:cNvPr id="5" name="Grafik 4"/>
          <p:cNvPicPr>
            <a:picLocks noChangeAspect="1"/>
          </p:cNvPicPr>
          <p:nvPr/>
        </p:nvPicPr>
        <p:blipFill rotWithShape="1">
          <a:blip r:embed="rId6">
            <a:extLst>
              <a:ext uri="{28A0092B-C50C-407E-A947-70E740481C1C}">
                <a14:useLocalDpi xmlns:a14="http://schemas.microsoft.com/office/drawing/2010/main" val="0"/>
              </a:ext>
            </a:extLst>
          </a:blip>
          <a:srcRect l="9680" t="9680" r="9680" b="9680"/>
          <a:stretch/>
        </p:blipFill>
        <p:spPr>
          <a:xfrm>
            <a:off x="4509120" y="3529434"/>
            <a:ext cx="1368152" cy="1368152"/>
          </a:xfrm>
          <a:prstGeom prst="rect">
            <a:avLst/>
          </a:prstGeom>
        </p:spPr>
      </p:pic>
    </p:spTree>
    <p:extLst>
      <p:ext uri="{BB962C8B-B14F-4D97-AF65-F5344CB8AC3E}">
        <p14:creationId xmlns:p14="http://schemas.microsoft.com/office/powerpoint/2010/main" val="278686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9" name="Rechteck 8"/>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Fortbildungspunkte</a:t>
            </a:r>
            <a:endParaRPr lang="de-DE" sz="2600" dirty="0">
              <a:solidFill>
                <a:schemeClr val="bg1"/>
              </a:solidFill>
            </a:endParaRPr>
          </a:p>
        </p:txBody>
      </p:sp>
      <p:sp>
        <p:nvSpPr>
          <p:cNvPr id="10" name="Rechteck 9"/>
          <p:cNvSpPr/>
          <p:nvPr/>
        </p:nvSpPr>
        <p:spPr>
          <a:xfrm>
            <a:off x="172120" y="1852456"/>
            <a:ext cx="6575350" cy="1938992"/>
          </a:xfrm>
          <a:prstGeom prst="rect">
            <a:avLst/>
          </a:prstGeom>
        </p:spPr>
        <p:txBody>
          <a:bodyPr wrap="square">
            <a:spAutoFit/>
          </a:bodyPr>
          <a:lstStyle/>
          <a:p>
            <a:r>
              <a:rPr lang="de-DE" sz="2000" dirty="0" smtClean="0">
                <a:solidFill>
                  <a:schemeClr val="tx1">
                    <a:lumMod val="75000"/>
                    <a:lumOff val="25000"/>
                  </a:schemeClr>
                </a:solidFill>
              </a:rPr>
              <a:t>Sie erhalten für </a:t>
            </a:r>
            <a:r>
              <a:rPr lang="de-DE" sz="2000" dirty="0">
                <a:solidFill>
                  <a:schemeClr val="tx1">
                    <a:lumMod val="75000"/>
                    <a:lumOff val="25000"/>
                  </a:schemeClr>
                </a:solidFill>
              </a:rPr>
              <a:t>I</a:t>
            </a:r>
            <a:r>
              <a:rPr lang="de-DE" sz="2000" dirty="0" smtClean="0">
                <a:solidFill>
                  <a:schemeClr val="tx1">
                    <a:lumMod val="75000"/>
                    <a:lumOff val="25000"/>
                  </a:schemeClr>
                </a:solidFill>
              </a:rPr>
              <a:t>hre Teilnahme </a:t>
            </a:r>
            <a:r>
              <a:rPr lang="de-DE" sz="2000" b="1" dirty="0" smtClean="0">
                <a:solidFill>
                  <a:schemeClr val="accent6">
                    <a:lumMod val="75000"/>
                  </a:schemeClr>
                </a:solidFill>
              </a:rPr>
              <a:t>4 CME-Punkte</a:t>
            </a:r>
            <a:r>
              <a:rPr lang="de-DE" sz="2000" dirty="0" smtClean="0">
                <a:solidFill>
                  <a:schemeClr val="tx1">
                    <a:lumMod val="75000"/>
                    <a:lumOff val="25000"/>
                  </a:schemeClr>
                </a:solidFill>
              </a:rPr>
              <a:t>.</a:t>
            </a:r>
            <a:r>
              <a:rPr lang="de-DE" sz="2000" b="1" dirty="0" smtClean="0">
                <a:solidFill>
                  <a:schemeClr val="accent6">
                    <a:lumMod val="75000"/>
                  </a:schemeClr>
                </a:solidFill>
              </a:rPr>
              <a:t> </a:t>
            </a:r>
          </a:p>
          <a:p>
            <a:r>
              <a:rPr lang="de-DE" sz="2000" dirty="0" smtClean="0">
                <a:solidFill>
                  <a:schemeClr val="tx1">
                    <a:lumMod val="75000"/>
                    <a:lumOff val="25000"/>
                  </a:schemeClr>
                </a:solidFill>
              </a:rPr>
              <a:t>Wir </a:t>
            </a:r>
            <a:r>
              <a:rPr lang="de-DE" sz="2000" dirty="0">
                <a:solidFill>
                  <a:schemeClr val="tx1">
                    <a:lumMod val="75000"/>
                    <a:lumOff val="25000"/>
                  </a:schemeClr>
                </a:solidFill>
              </a:rPr>
              <a:t>melden Ihre </a:t>
            </a:r>
            <a:r>
              <a:rPr lang="de-DE" sz="2000" b="1" dirty="0">
                <a:solidFill>
                  <a:schemeClr val="accent6">
                    <a:lumMod val="75000"/>
                  </a:schemeClr>
                </a:solidFill>
              </a:rPr>
              <a:t>EFN</a:t>
            </a:r>
            <a:r>
              <a:rPr lang="de-DE" sz="2000" dirty="0" smtClean="0">
                <a:solidFill>
                  <a:schemeClr val="tx1">
                    <a:lumMod val="75000"/>
                    <a:lumOff val="25000"/>
                  </a:schemeClr>
                </a:solidFill>
              </a:rPr>
              <a:t> </a:t>
            </a:r>
            <a:r>
              <a:rPr lang="de-DE" sz="2000" dirty="0">
                <a:solidFill>
                  <a:schemeClr val="tx1">
                    <a:lumMod val="75000"/>
                    <a:lumOff val="25000"/>
                  </a:schemeClr>
                </a:solidFill>
              </a:rPr>
              <a:t>an die Ärztekammer Hamburg, </a:t>
            </a:r>
            <a:r>
              <a:rPr lang="de-DE" sz="2000" dirty="0" smtClean="0">
                <a:solidFill>
                  <a:schemeClr val="tx1">
                    <a:lumMod val="75000"/>
                    <a:lumOff val="25000"/>
                  </a:schemeClr>
                </a:solidFill>
              </a:rPr>
              <a:t>wenn </a:t>
            </a:r>
            <a:r>
              <a:rPr lang="de-DE" sz="2000" dirty="0">
                <a:solidFill>
                  <a:schemeClr val="tx1">
                    <a:lumMod val="75000"/>
                    <a:lumOff val="25000"/>
                  </a:schemeClr>
                </a:solidFill>
              </a:rPr>
              <a:t>Sie diese bei der </a:t>
            </a:r>
            <a:r>
              <a:rPr lang="de-DE" sz="2000" dirty="0" smtClean="0">
                <a:solidFill>
                  <a:schemeClr val="tx1">
                    <a:lumMod val="75000"/>
                    <a:lumOff val="25000"/>
                  </a:schemeClr>
                </a:solidFill>
              </a:rPr>
              <a:t>online Registrierung </a:t>
            </a:r>
            <a:r>
              <a:rPr lang="de-DE" sz="2000" dirty="0">
                <a:solidFill>
                  <a:schemeClr val="tx1">
                    <a:lumMod val="75000"/>
                    <a:lumOff val="25000"/>
                  </a:schemeClr>
                </a:solidFill>
              </a:rPr>
              <a:t>angegeben </a:t>
            </a:r>
            <a:r>
              <a:rPr lang="de-DE" sz="2000" dirty="0" smtClean="0">
                <a:solidFill>
                  <a:schemeClr val="tx1">
                    <a:lumMod val="75000"/>
                    <a:lumOff val="25000"/>
                  </a:schemeClr>
                </a:solidFill>
              </a:rPr>
              <a:t>haben. </a:t>
            </a:r>
          </a:p>
          <a:p>
            <a:endParaRPr lang="de-DE" sz="2000" dirty="0">
              <a:solidFill>
                <a:schemeClr val="tx1">
                  <a:lumMod val="75000"/>
                  <a:lumOff val="25000"/>
                </a:schemeClr>
              </a:solidFill>
            </a:endParaRPr>
          </a:p>
          <a:p>
            <a:r>
              <a:rPr lang="de-DE" sz="2000" dirty="0" smtClean="0">
                <a:solidFill>
                  <a:schemeClr val="tx1">
                    <a:lumMod val="75000"/>
                    <a:lumOff val="25000"/>
                  </a:schemeClr>
                </a:solidFill>
              </a:rPr>
              <a:t>Sie können Ihre </a:t>
            </a:r>
            <a:r>
              <a:rPr lang="de-DE" sz="2000" dirty="0" smtClean="0">
                <a:solidFill>
                  <a:schemeClr val="tx1">
                    <a:lumMod val="75000"/>
                    <a:lumOff val="25000"/>
                  </a:schemeClr>
                </a:solidFill>
              </a:rPr>
              <a:t>EFN Nummer </a:t>
            </a:r>
            <a:r>
              <a:rPr lang="de-DE" sz="2000" dirty="0" smtClean="0">
                <a:solidFill>
                  <a:schemeClr val="tx1">
                    <a:lumMod val="75000"/>
                    <a:lumOff val="25000"/>
                  </a:schemeClr>
                </a:solidFill>
              </a:rPr>
              <a:t>bis zum 23. Mai 2025 nachreichen: </a:t>
            </a:r>
            <a:r>
              <a:rPr lang="de-DE" sz="2000" dirty="0" smtClean="0">
                <a:solidFill>
                  <a:schemeClr val="accent1">
                    <a:lumMod val="75000"/>
                  </a:schemeClr>
                </a:solidFill>
              </a:rPr>
              <a:t>L.Marx@uke.de</a:t>
            </a:r>
          </a:p>
        </p:txBody>
      </p:sp>
      <p:sp>
        <p:nvSpPr>
          <p:cNvPr id="8" name="Rechteck 7"/>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299458" name="Picture 2" descr="Politischer Referent (m/w/d) in Teilzeit (20 Std./Wo.) - Job Hamburg,  Mobiles Arbeiten - Karriere - Ärztekammer Hambu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734" y="1779662"/>
            <a:ext cx="1072736" cy="29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96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Ihre </a:t>
            </a:r>
            <a:r>
              <a:rPr lang="de-DE" sz="2600" dirty="0">
                <a:solidFill>
                  <a:schemeClr val="bg1"/>
                </a:solidFill>
              </a:rPr>
              <a:t>Meinung ist wichtig </a:t>
            </a:r>
          </a:p>
        </p:txBody>
      </p:sp>
      <p:sp>
        <p:nvSpPr>
          <p:cNvPr id="10" name="Rechteck 9"/>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sp>
        <p:nvSpPr>
          <p:cNvPr id="7" name="Rechteck 6"/>
          <p:cNvSpPr/>
          <p:nvPr/>
        </p:nvSpPr>
        <p:spPr>
          <a:xfrm>
            <a:off x="332656" y="1985573"/>
            <a:ext cx="5688632" cy="1569660"/>
          </a:xfrm>
          <a:prstGeom prst="rect">
            <a:avLst/>
          </a:prstGeom>
        </p:spPr>
        <p:txBody>
          <a:bodyPr wrap="square">
            <a:spAutoFit/>
          </a:bodyPr>
          <a:lstStyle/>
          <a:p>
            <a:r>
              <a:rPr lang="de-DE" sz="2400" dirty="0" smtClean="0">
                <a:solidFill>
                  <a:schemeClr val="tx1">
                    <a:lumMod val="75000"/>
                    <a:lumOff val="25000"/>
                  </a:schemeClr>
                </a:solidFill>
                <a:latin typeface="+mn-lt"/>
              </a:rPr>
              <a:t>Wir laden Sie diese Woche per Mail </a:t>
            </a:r>
            <a:r>
              <a:rPr lang="de-DE" sz="2400" dirty="0">
                <a:solidFill>
                  <a:schemeClr val="tx1">
                    <a:lumMod val="75000"/>
                    <a:lumOff val="25000"/>
                  </a:schemeClr>
                </a:solidFill>
                <a:latin typeface="+mn-lt"/>
              </a:rPr>
              <a:t>zu einer Feedback-Umfrage ein. </a:t>
            </a:r>
          </a:p>
          <a:p>
            <a:endParaRPr lang="de-DE" sz="2400" dirty="0">
              <a:solidFill>
                <a:schemeClr val="tx1">
                  <a:lumMod val="75000"/>
                  <a:lumOff val="25000"/>
                </a:schemeClr>
              </a:solidFill>
              <a:latin typeface="+mn-lt"/>
            </a:endParaRPr>
          </a:p>
          <a:p>
            <a:r>
              <a:rPr lang="de-DE" sz="2400" dirty="0">
                <a:solidFill>
                  <a:schemeClr val="tx1">
                    <a:lumMod val="75000"/>
                    <a:lumOff val="25000"/>
                  </a:schemeClr>
                </a:solidFill>
                <a:latin typeface="+mn-lt"/>
              </a:rPr>
              <a:t>Danke für Ihre Teilnahme! </a:t>
            </a:r>
          </a:p>
        </p:txBody>
      </p:sp>
      <p:pic>
        <p:nvPicPr>
          <p:cNvPr id="9" name="Grafik 8"/>
          <p:cNvPicPr>
            <a:picLocks noChangeAspect="1"/>
          </p:cNvPicPr>
          <p:nvPr/>
        </p:nvPicPr>
        <p:blipFill rotWithShape="1">
          <a:blip r:embed="rId5"/>
          <a:srcRect l="46200" t="52737" r="2352" b="22997"/>
          <a:stretch/>
        </p:blipFill>
        <p:spPr>
          <a:xfrm>
            <a:off x="1452325" y="3756168"/>
            <a:ext cx="3528392" cy="936104"/>
          </a:xfrm>
          <a:prstGeom prst="rect">
            <a:avLst/>
          </a:prstGeom>
        </p:spPr>
      </p:pic>
    </p:spTree>
    <p:extLst>
      <p:ext uri="{BB962C8B-B14F-4D97-AF65-F5344CB8AC3E}">
        <p14:creationId xmlns:p14="http://schemas.microsoft.com/office/powerpoint/2010/main" val="1229012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9" name="Rechteck 8"/>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Save </a:t>
            </a:r>
            <a:r>
              <a:rPr lang="de-DE" sz="2600" dirty="0" err="1" smtClean="0">
                <a:solidFill>
                  <a:schemeClr val="bg1"/>
                </a:solidFill>
              </a:rPr>
              <a:t>the</a:t>
            </a:r>
            <a:r>
              <a:rPr lang="de-DE" sz="2600" dirty="0" smtClean="0">
                <a:solidFill>
                  <a:schemeClr val="bg1"/>
                </a:solidFill>
              </a:rPr>
              <a:t> Date: 2. </a:t>
            </a:r>
            <a:r>
              <a:rPr lang="de-DE" sz="2600" dirty="0">
                <a:solidFill>
                  <a:schemeClr val="bg1"/>
                </a:solidFill>
              </a:rPr>
              <a:t>H</a:t>
            </a:r>
            <a:r>
              <a:rPr lang="de-DE" sz="2600" dirty="0" smtClean="0">
                <a:solidFill>
                  <a:schemeClr val="bg1"/>
                </a:solidFill>
              </a:rPr>
              <a:t>albjahr 2025</a:t>
            </a:r>
            <a:endParaRPr lang="de-DE" sz="2600" dirty="0">
              <a:solidFill>
                <a:schemeClr val="bg1"/>
              </a:solidFill>
            </a:endParaRPr>
          </a:p>
        </p:txBody>
      </p:sp>
      <p:graphicFrame>
        <p:nvGraphicFramePr>
          <p:cNvPr id="15" name="Tabelle 14"/>
          <p:cNvGraphicFramePr>
            <a:graphicFrameLocks noGrp="1"/>
          </p:cNvGraphicFramePr>
          <p:nvPr>
            <p:extLst>
              <p:ext uri="{D42A27DB-BD31-4B8C-83A1-F6EECF244321}">
                <p14:modId xmlns:p14="http://schemas.microsoft.com/office/powerpoint/2010/main" val="1874873250"/>
              </p:ext>
            </p:extLst>
          </p:nvPr>
        </p:nvGraphicFramePr>
        <p:xfrm>
          <a:off x="153048" y="1779662"/>
          <a:ext cx="6669360" cy="3175000"/>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446592131"/>
                    </a:ext>
                  </a:extLst>
                </a:gridCol>
                <a:gridCol w="5013176">
                  <a:extLst>
                    <a:ext uri="{9D8B030D-6E8A-4147-A177-3AD203B41FA5}">
                      <a16:colId xmlns:a16="http://schemas.microsoft.com/office/drawing/2014/main" val="2590342816"/>
                    </a:ext>
                  </a:extLst>
                </a:gridCol>
              </a:tblGrid>
              <a:tr h="370840">
                <a:tc>
                  <a:txBody>
                    <a:bodyPr/>
                    <a:lstStyle/>
                    <a:p>
                      <a:r>
                        <a:rPr lang="de-DE" sz="1800" b="0" dirty="0" smtClean="0">
                          <a:solidFill>
                            <a:schemeClr val="tx1">
                              <a:lumMod val="75000"/>
                              <a:lumOff val="25000"/>
                            </a:schemeClr>
                          </a:solidFill>
                          <a:latin typeface="+mn-lt"/>
                        </a:rPr>
                        <a:t>04.06.2025</a:t>
                      </a:r>
                    </a:p>
                    <a:p>
                      <a:endParaRPr lang="de-DE" sz="1800" b="0" dirty="0" smtClean="0">
                        <a:solidFill>
                          <a:schemeClr val="tx1">
                            <a:lumMod val="75000"/>
                            <a:lumOff val="25000"/>
                          </a:schemeClr>
                        </a:solidFill>
                        <a:latin typeface="+mn-lt"/>
                      </a:endParaRPr>
                    </a:p>
                    <a:p>
                      <a:endParaRPr lang="de-DE" sz="1800" b="0" dirty="0" smtClean="0">
                        <a:solidFill>
                          <a:schemeClr val="tx1">
                            <a:lumMod val="75000"/>
                            <a:lumOff val="25000"/>
                          </a:schemeClr>
                        </a:solidFill>
                        <a:latin typeface="+mn-lt"/>
                      </a:endParaRPr>
                    </a:p>
                    <a:p>
                      <a:endParaRPr lang="de-DE" sz="300" b="0" dirty="0" smtClean="0">
                        <a:solidFill>
                          <a:schemeClr val="tx1">
                            <a:lumMod val="75000"/>
                            <a:lumOff val="25000"/>
                          </a:schemeClr>
                        </a:solidFill>
                        <a:latin typeface="+mn-lt"/>
                      </a:endParaRPr>
                    </a:p>
                    <a:p>
                      <a:r>
                        <a:rPr lang="de-DE" sz="1800" b="0" dirty="0" smtClean="0">
                          <a:solidFill>
                            <a:schemeClr val="tx1">
                              <a:lumMod val="75000"/>
                              <a:lumOff val="25000"/>
                            </a:schemeClr>
                          </a:solidFill>
                          <a:latin typeface="+mn-lt"/>
                        </a:rPr>
                        <a:t>01.10.2025</a:t>
                      </a:r>
                      <a:endParaRPr lang="de-DE" sz="1800" b="0" dirty="0">
                        <a:solidFill>
                          <a:schemeClr val="tx1">
                            <a:lumMod val="75000"/>
                            <a:lumOff val="25000"/>
                          </a:schemeClr>
                        </a:solidFill>
                        <a:latin typeface="+mn-lt"/>
                      </a:endParaRPr>
                    </a:p>
                  </a:txBody>
                  <a:tcPr/>
                </a:tc>
                <a:tc>
                  <a:txBody>
                    <a:bodyPr/>
                    <a:lstStyle/>
                    <a:p>
                      <a:r>
                        <a:rPr lang="de-DE" sz="1800" b="0" dirty="0" smtClean="0">
                          <a:solidFill>
                            <a:schemeClr val="tx1">
                              <a:lumMod val="75000"/>
                              <a:lumOff val="25000"/>
                            </a:schemeClr>
                          </a:solidFill>
                          <a:latin typeface="+mn-lt"/>
                          <a:cs typeface="Calibri" panose="020F0502020204030204" pitchFamily="34" charset="0"/>
                        </a:rPr>
                        <a:t>Tandemveranstaltung „8. Eppendorfer Dermatologie-Symposium und 14. Haut-Update“ </a:t>
                      </a:r>
                      <a:r>
                        <a:rPr lang="de-DE" sz="1800" b="0" dirty="0" smtClean="0">
                          <a:solidFill>
                            <a:schemeClr val="tx1">
                              <a:lumMod val="50000"/>
                              <a:lumOff val="50000"/>
                            </a:schemeClr>
                          </a:solidFill>
                          <a:latin typeface="+mn-lt"/>
                          <a:cs typeface="Calibri" panose="020F0502020204030204" pitchFamily="34" charset="0"/>
                        </a:rPr>
                        <a:t>UKE </a:t>
                      </a:r>
                      <a:r>
                        <a:rPr lang="de-DE" sz="1800" b="0" dirty="0" smtClean="0">
                          <a:solidFill>
                            <a:schemeClr val="tx1">
                              <a:lumMod val="50000"/>
                              <a:lumOff val="50000"/>
                            </a:schemeClr>
                          </a:solidFill>
                          <a:latin typeface="+mn-lt"/>
                          <a:cs typeface="Calibri" panose="020F0502020204030204" pitchFamily="34" charset="0"/>
                        </a:rPr>
                        <a:t>Hamburg</a:t>
                      </a:r>
                    </a:p>
                    <a:p>
                      <a:endParaRPr lang="de-DE" sz="300" b="0" dirty="0" smtClean="0">
                        <a:solidFill>
                          <a:schemeClr val="tx1">
                            <a:lumMod val="50000"/>
                            <a:lumOff val="50000"/>
                          </a:schemeClr>
                        </a:solidFill>
                        <a:latin typeface="+mn-lt"/>
                        <a:cs typeface="Calibri" panose="020F0502020204030204" pitchFamily="34" charset="0"/>
                      </a:endParaRPr>
                    </a:p>
                    <a:p>
                      <a:r>
                        <a:rPr lang="de-DE" sz="1800" b="0" dirty="0" smtClean="0">
                          <a:solidFill>
                            <a:schemeClr val="tx1">
                              <a:lumMod val="75000"/>
                              <a:lumOff val="25000"/>
                            </a:schemeClr>
                          </a:solidFill>
                          <a:latin typeface="+mn-lt"/>
                          <a:cs typeface="Calibri" panose="020F0502020204030204" pitchFamily="34" charset="0"/>
                        </a:rPr>
                        <a:t>Haut-Update Spezial </a:t>
                      </a:r>
                    </a:p>
                    <a:p>
                      <a:r>
                        <a:rPr lang="de-DE" sz="1800" b="0" dirty="0" smtClean="0">
                          <a:solidFill>
                            <a:schemeClr val="tx1">
                              <a:lumMod val="50000"/>
                              <a:lumOff val="50000"/>
                            </a:schemeClr>
                          </a:solidFill>
                          <a:latin typeface="+mn-lt"/>
                          <a:cs typeface="Calibri" panose="020F0502020204030204" pitchFamily="34" charset="0"/>
                        </a:rPr>
                        <a:t>Webinar</a:t>
                      </a:r>
                      <a:r>
                        <a:rPr lang="de-DE" sz="1800" b="0" baseline="0" dirty="0" smtClean="0">
                          <a:solidFill>
                            <a:schemeClr val="tx1">
                              <a:lumMod val="50000"/>
                              <a:lumOff val="50000"/>
                            </a:schemeClr>
                          </a:solidFill>
                          <a:latin typeface="+mn-lt"/>
                          <a:cs typeface="Calibri" panose="020F0502020204030204" pitchFamily="34" charset="0"/>
                        </a:rPr>
                        <a:t> </a:t>
                      </a:r>
                      <a:endParaRPr lang="de-DE" sz="1800" b="0" dirty="0" smtClean="0">
                        <a:solidFill>
                          <a:schemeClr val="tx1">
                            <a:lumMod val="50000"/>
                            <a:lumOff val="50000"/>
                          </a:schemeClr>
                        </a:solidFill>
                        <a:latin typeface="+mn-lt"/>
                        <a:cs typeface="Calibri" panose="020F0502020204030204" pitchFamily="34" charset="0"/>
                      </a:endParaRPr>
                    </a:p>
                    <a:p>
                      <a:endParaRPr lang="de-DE" sz="100" b="0" dirty="0">
                        <a:solidFill>
                          <a:schemeClr val="tx1">
                            <a:lumMod val="75000"/>
                            <a:lumOff val="25000"/>
                          </a:schemeClr>
                        </a:solidFill>
                        <a:latin typeface="+mn-lt"/>
                      </a:endParaRPr>
                    </a:p>
                  </a:txBody>
                  <a:tcPr/>
                </a:tc>
                <a:extLst>
                  <a:ext uri="{0D108BD9-81ED-4DB2-BD59-A6C34878D82A}">
                    <a16:rowId xmlns:a16="http://schemas.microsoft.com/office/drawing/2014/main" val="2194017590"/>
                  </a:ext>
                </a:extLst>
              </a:tr>
              <a:tr h="370840">
                <a:tc>
                  <a:txBody>
                    <a:bodyPr/>
                    <a:lstStyle/>
                    <a:p>
                      <a:r>
                        <a:rPr lang="de-DE" sz="1800" b="0" dirty="0" smtClean="0">
                          <a:solidFill>
                            <a:schemeClr val="tx1">
                              <a:lumMod val="75000"/>
                              <a:lumOff val="25000"/>
                            </a:schemeClr>
                          </a:solidFill>
                          <a:latin typeface="+mn-lt"/>
                        </a:rPr>
                        <a:t>10./11.10.2025</a:t>
                      </a:r>
                      <a:endParaRPr lang="de-DE" sz="1800" b="0" dirty="0">
                        <a:solidFill>
                          <a:schemeClr val="tx1">
                            <a:lumMod val="75000"/>
                            <a:lumOff val="25000"/>
                          </a:schemeClr>
                        </a:solidFill>
                        <a:latin typeface="+mn-lt"/>
                      </a:endParaRPr>
                    </a:p>
                  </a:txBody>
                  <a:tcPr/>
                </a:tc>
                <a:tc>
                  <a:txBody>
                    <a:bodyPr/>
                    <a:lstStyle/>
                    <a:p>
                      <a:r>
                        <a:rPr lang="de-DE" sz="1800" b="0" dirty="0" smtClean="0">
                          <a:solidFill>
                            <a:schemeClr val="tx1">
                              <a:lumMod val="75000"/>
                              <a:lumOff val="25000"/>
                            </a:schemeClr>
                          </a:solidFill>
                          <a:latin typeface="+mn-lt"/>
                        </a:rPr>
                        <a:t>DDA-Zertifizierungskurs „Psoriasis“ </a:t>
                      </a:r>
                    </a:p>
                    <a:p>
                      <a:r>
                        <a:rPr lang="de-DE" sz="1800" b="0" dirty="0" smtClean="0">
                          <a:solidFill>
                            <a:schemeClr val="tx1">
                              <a:lumMod val="50000"/>
                              <a:lumOff val="50000"/>
                            </a:schemeClr>
                          </a:solidFill>
                          <a:latin typeface="+mn-lt"/>
                        </a:rPr>
                        <a:t>Hamburg</a:t>
                      </a:r>
                      <a:r>
                        <a:rPr lang="de-DE" sz="1800" b="0" baseline="0" dirty="0" smtClean="0">
                          <a:solidFill>
                            <a:schemeClr val="tx1">
                              <a:lumMod val="50000"/>
                              <a:lumOff val="50000"/>
                            </a:schemeClr>
                          </a:solidFill>
                          <a:latin typeface="+mn-lt"/>
                        </a:rPr>
                        <a:t> </a:t>
                      </a:r>
                      <a:r>
                        <a:rPr lang="de-DE" sz="1800" b="0" baseline="0" dirty="0" err="1" smtClean="0">
                          <a:solidFill>
                            <a:schemeClr val="tx1">
                              <a:lumMod val="50000"/>
                              <a:lumOff val="50000"/>
                            </a:schemeClr>
                          </a:solidFill>
                          <a:latin typeface="+mn-lt"/>
                        </a:rPr>
                        <a:t>HafenCity</a:t>
                      </a:r>
                      <a:endParaRPr lang="de-DE" sz="1800" b="0" dirty="0">
                        <a:solidFill>
                          <a:schemeClr val="tx1">
                            <a:lumMod val="50000"/>
                            <a:lumOff val="50000"/>
                          </a:schemeClr>
                        </a:solidFill>
                        <a:latin typeface="+mn-lt"/>
                      </a:endParaRPr>
                    </a:p>
                  </a:txBody>
                  <a:tcPr/>
                </a:tc>
                <a:extLst>
                  <a:ext uri="{0D108BD9-81ED-4DB2-BD59-A6C34878D82A}">
                    <a16:rowId xmlns:a16="http://schemas.microsoft.com/office/drawing/2014/main" val="350971754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dirty="0" smtClean="0">
                          <a:solidFill>
                            <a:schemeClr val="tx1">
                              <a:lumMod val="75000"/>
                              <a:lumOff val="25000"/>
                            </a:schemeClr>
                          </a:solidFill>
                          <a:latin typeface="+mn-lt"/>
                        </a:rPr>
                        <a:t>07./08.11.2025</a:t>
                      </a:r>
                    </a:p>
                  </a:txBody>
                  <a:tcPr/>
                </a:tc>
                <a:tc>
                  <a:txBody>
                    <a:bodyPr/>
                    <a:lstStyle/>
                    <a:p>
                      <a:r>
                        <a:rPr lang="de-DE" sz="1800" b="0" dirty="0" smtClean="0">
                          <a:solidFill>
                            <a:schemeClr val="tx1">
                              <a:lumMod val="75000"/>
                              <a:lumOff val="25000"/>
                            </a:schemeClr>
                          </a:solidFill>
                          <a:latin typeface="+mn-lt"/>
                        </a:rPr>
                        <a:t>DDA-Zertifizierungskurs „</a:t>
                      </a:r>
                      <a:r>
                        <a:rPr lang="de-DE" sz="1800" b="0" dirty="0" err="1" smtClean="0">
                          <a:solidFill>
                            <a:schemeClr val="tx1">
                              <a:lumMod val="75000"/>
                              <a:lumOff val="25000"/>
                            </a:schemeClr>
                          </a:solidFill>
                          <a:latin typeface="+mn-lt"/>
                        </a:rPr>
                        <a:t>Atopische</a:t>
                      </a:r>
                      <a:r>
                        <a:rPr lang="de-DE" sz="1800" b="0" dirty="0" smtClean="0">
                          <a:solidFill>
                            <a:schemeClr val="tx1">
                              <a:lumMod val="75000"/>
                              <a:lumOff val="25000"/>
                            </a:schemeClr>
                          </a:solidFill>
                          <a:latin typeface="+mn-lt"/>
                        </a:rPr>
                        <a:t> Dermatitis“ </a:t>
                      </a:r>
                    </a:p>
                    <a:p>
                      <a:r>
                        <a:rPr lang="de-DE" sz="1800" b="0" dirty="0" smtClean="0">
                          <a:solidFill>
                            <a:schemeClr val="tx1">
                              <a:lumMod val="50000"/>
                              <a:lumOff val="50000"/>
                            </a:schemeClr>
                          </a:solidFill>
                          <a:latin typeface="+mn-lt"/>
                        </a:rPr>
                        <a:t>Hamburg</a:t>
                      </a:r>
                      <a:r>
                        <a:rPr lang="de-DE" sz="1800" b="0" baseline="0" dirty="0" smtClean="0">
                          <a:solidFill>
                            <a:schemeClr val="tx1">
                              <a:lumMod val="50000"/>
                              <a:lumOff val="50000"/>
                            </a:schemeClr>
                          </a:solidFill>
                          <a:latin typeface="+mn-lt"/>
                        </a:rPr>
                        <a:t> </a:t>
                      </a:r>
                      <a:r>
                        <a:rPr lang="de-DE" sz="1800" b="0" baseline="0" dirty="0" err="1" smtClean="0">
                          <a:solidFill>
                            <a:schemeClr val="tx1">
                              <a:lumMod val="50000"/>
                              <a:lumOff val="50000"/>
                            </a:schemeClr>
                          </a:solidFill>
                          <a:latin typeface="+mn-lt"/>
                        </a:rPr>
                        <a:t>HafenCity</a:t>
                      </a:r>
                      <a:endParaRPr lang="de-DE" sz="1800" b="0" dirty="0" smtClean="0">
                        <a:solidFill>
                          <a:schemeClr val="tx1">
                            <a:lumMod val="50000"/>
                            <a:lumOff val="50000"/>
                          </a:schemeClr>
                        </a:solidFill>
                        <a:latin typeface="+mn-lt"/>
                      </a:endParaRPr>
                    </a:p>
                  </a:txBody>
                  <a:tcPr/>
                </a:tc>
                <a:extLst>
                  <a:ext uri="{0D108BD9-81ED-4DB2-BD59-A6C34878D82A}">
                    <a16:rowId xmlns:a16="http://schemas.microsoft.com/office/drawing/2014/main" val="701447780"/>
                  </a:ext>
                </a:extLst>
              </a:tr>
              <a:tr h="370840">
                <a:tc>
                  <a:txBody>
                    <a:bodyPr/>
                    <a:lstStyle/>
                    <a:p>
                      <a:r>
                        <a:rPr lang="de-DE" sz="1800" b="0" dirty="0" smtClean="0">
                          <a:solidFill>
                            <a:schemeClr val="tx1">
                              <a:lumMod val="75000"/>
                              <a:lumOff val="25000"/>
                            </a:schemeClr>
                          </a:solidFill>
                          <a:latin typeface="+mn-lt"/>
                        </a:rPr>
                        <a:t>03.12.2025</a:t>
                      </a:r>
                      <a:endParaRPr lang="de-DE" sz="1800" b="0" dirty="0">
                        <a:solidFill>
                          <a:schemeClr val="tx1">
                            <a:lumMod val="75000"/>
                            <a:lumOff val="25000"/>
                          </a:schemeClr>
                        </a:solidFill>
                        <a:latin typeface="+mn-lt"/>
                      </a:endParaRPr>
                    </a:p>
                  </a:txBody>
                  <a:tcPr/>
                </a:tc>
                <a:tc>
                  <a:txBody>
                    <a:bodyPr/>
                    <a:lstStyle/>
                    <a:p>
                      <a:r>
                        <a:rPr lang="de-DE" sz="1800" b="0" dirty="0" smtClean="0">
                          <a:solidFill>
                            <a:schemeClr val="tx1">
                              <a:lumMod val="75000"/>
                              <a:lumOff val="25000"/>
                            </a:schemeClr>
                          </a:solidFill>
                          <a:latin typeface="+mn-lt"/>
                        </a:rPr>
                        <a:t>15. Haut-Update </a:t>
                      </a:r>
                      <a:r>
                        <a:rPr lang="de-DE" sz="1800" b="0" dirty="0" smtClean="0">
                          <a:solidFill>
                            <a:schemeClr val="tx1">
                              <a:lumMod val="50000"/>
                              <a:lumOff val="50000"/>
                            </a:schemeClr>
                          </a:solidFill>
                          <a:latin typeface="+mn-lt"/>
                          <a:cs typeface="Calibri" panose="020F0502020204030204" pitchFamily="34" charset="0"/>
                        </a:rPr>
                        <a:t>online</a:t>
                      </a:r>
                      <a:endParaRPr lang="de-DE" sz="1800" b="0" dirty="0">
                        <a:solidFill>
                          <a:schemeClr val="tx1">
                            <a:lumMod val="50000"/>
                            <a:lumOff val="50000"/>
                          </a:schemeClr>
                        </a:solidFill>
                        <a:latin typeface="+mn-lt"/>
                      </a:endParaRPr>
                    </a:p>
                  </a:txBody>
                  <a:tcPr/>
                </a:tc>
                <a:extLst>
                  <a:ext uri="{0D108BD9-81ED-4DB2-BD59-A6C34878D82A}">
                    <a16:rowId xmlns:a16="http://schemas.microsoft.com/office/drawing/2014/main" val="990244971"/>
                  </a:ext>
                </a:extLst>
              </a:tr>
            </a:tbl>
          </a:graphicData>
        </a:graphic>
      </p:graphicFrame>
    </p:spTree>
    <p:extLst>
      <p:ext uri="{BB962C8B-B14F-4D97-AF65-F5344CB8AC3E}">
        <p14:creationId xmlns:p14="http://schemas.microsoft.com/office/powerpoint/2010/main" val="43908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9" name="Rechteck 8"/>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800" dirty="0">
                <a:solidFill>
                  <a:schemeClr val="bg1"/>
                </a:solidFill>
              </a:rPr>
              <a:t> Bleiben Sie auf dem Laufenden</a:t>
            </a:r>
            <a:endParaRPr lang="de-DE" sz="2600" dirty="0">
              <a:solidFill>
                <a:schemeClr val="bg1"/>
              </a:solidFill>
            </a:endParaRPr>
          </a:p>
        </p:txBody>
      </p:sp>
      <p:sp>
        <p:nvSpPr>
          <p:cNvPr id="12" name="Rechteck 11"/>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1" name="Grafik 10"/>
          <p:cNvPicPr>
            <a:picLocks noChangeAspect="1"/>
          </p:cNvPicPr>
          <p:nvPr/>
        </p:nvPicPr>
        <p:blipFill>
          <a:blip r:embed="rId5"/>
          <a:stretch>
            <a:fillRect/>
          </a:stretch>
        </p:blipFill>
        <p:spPr>
          <a:xfrm>
            <a:off x="450743" y="3360320"/>
            <a:ext cx="198450" cy="198450"/>
          </a:xfrm>
          <a:prstGeom prst="rect">
            <a:avLst/>
          </a:prstGeom>
        </p:spPr>
      </p:pic>
      <p:pic>
        <p:nvPicPr>
          <p:cNvPr id="17" name="Grafik 16"/>
          <p:cNvPicPr>
            <a:picLocks noChangeAspect="1"/>
          </p:cNvPicPr>
          <p:nvPr/>
        </p:nvPicPr>
        <p:blipFill>
          <a:blip r:embed="rId6"/>
          <a:stretch>
            <a:fillRect/>
          </a:stretch>
        </p:blipFill>
        <p:spPr>
          <a:xfrm>
            <a:off x="456119" y="3075806"/>
            <a:ext cx="193074" cy="193074"/>
          </a:xfrm>
          <a:prstGeom prst="rect">
            <a:avLst/>
          </a:prstGeom>
        </p:spPr>
      </p:pic>
      <p:pic>
        <p:nvPicPr>
          <p:cNvPr id="18" name="Picture 3" descr="Datei:Instagram 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173" y="3634308"/>
            <a:ext cx="184026" cy="184026"/>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p:cNvSpPr/>
          <p:nvPr/>
        </p:nvSpPr>
        <p:spPr>
          <a:xfrm>
            <a:off x="620689" y="1886525"/>
            <a:ext cx="5616624" cy="2862322"/>
          </a:xfrm>
          <a:prstGeom prst="rect">
            <a:avLst/>
          </a:prstGeom>
        </p:spPr>
        <p:txBody>
          <a:bodyPr wrap="square">
            <a:spAutoFit/>
          </a:bodyPr>
          <a:lstStyle/>
          <a:p>
            <a:pPr>
              <a:lnSpc>
                <a:spcPct val="150000"/>
              </a:lnSpc>
            </a:pPr>
            <a:r>
              <a:rPr lang="de-DE" sz="2000" dirty="0">
                <a:solidFill>
                  <a:schemeClr val="tx1">
                    <a:lumMod val="75000"/>
                    <a:lumOff val="25000"/>
                  </a:schemeClr>
                </a:solidFill>
              </a:rPr>
              <a:t>Mehr Informationen und </a:t>
            </a:r>
            <a:r>
              <a:rPr lang="de-DE" sz="2000" dirty="0" smtClean="0">
                <a:solidFill>
                  <a:schemeClr val="tx1">
                    <a:lumMod val="75000"/>
                    <a:lumOff val="25000"/>
                  </a:schemeClr>
                </a:solidFill>
              </a:rPr>
              <a:t>Veranstaltungskalender:</a:t>
            </a:r>
          </a:p>
          <a:p>
            <a:pPr>
              <a:lnSpc>
                <a:spcPct val="150000"/>
              </a:lnSpc>
            </a:pPr>
            <a:endParaRPr lang="de-DE" sz="1000" dirty="0" smtClean="0">
              <a:solidFill>
                <a:schemeClr val="tx1">
                  <a:lumMod val="75000"/>
                  <a:lumOff val="25000"/>
                </a:schemeClr>
              </a:solidFill>
            </a:endParaRPr>
          </a:p>
          <a:p>
            <a:pPr>
              <a:lnSpc>
                <a:spcPct val="150000"/>
              </a:lnSpc>
            </a:pPr>
            <a:r>
              <a:rPr lang="de-DE" dirty="0" smtClean="0">
                <a:solidFill>
                  <a:srgbClr val="0070C0"/>
                </a:solidFill>
              </a:rPr>
              <a:t>Web</a:t>
            </a:r>
            <a:r>
              <a:rPr lang="de-DE" dirty="0">
                <a:solidFill>
                  <a:srgbClr val="0070C0"/>
                </a:solidFill>
              </a:rPr>
              <a:t>: 		</a:t>
            </a:r>
            <a:r>
              <a:rPr lang="de-DE" dirty="0" smtClean="0">
                <a:solidFill>
                  <a:srgbClr val="0070C0"/>
                </a:solidFill>
              </a:rPr>
              <a:t>www.hautnetz-hamburg.de</a:t>
            </a:r>
          </a:p>
          <a:p>
            <a:r>
              <a:rPr lang="de-DE" dirty="0" smtClean="0">
                <a:solidFill>
                  <a:srgbClr val="0070C0"/>
                </a:solidFill>
              </a:rPr>
              <a:t>LinkedIn		Hautnetz Hamburg</a:t>
            </a:r>
            <a:endParaRPr lang="de-DE" dirty="0">
              <a:solidFill>
                <a:srgbClr val="0070C0"/>
              </a:solidFill>
            </a:endParaRPr>
          </a:p>
          <a:p>
            <a:r>
              <a:rPr lang="de-DE" dirty="0" smtClean="0">
                <a:solidFill>
                  <a:srgbClr val="0070C0"/>
                </a:solidFill>
              </a:rPr>
              <a:t>Facebook</a:t>
            </a:r>
            <a:r>
              <a:rPr lang="de-DE" dirty="0">
                <a:solidFill>
                  <a:srgbClr val="0070C0"/>
                </a:solidFill>
              </a:rPr>
              <a:t>: 	</a:t>
            </a:r>
            <a:r>
              <a:rPr lang="de-DE" dirty="0" smtClean="0">
                <a:solidFill>
                  <a:srgbClr val="0070C0"/>
                </a:solidFill>
              </a:rPr>
              <a:t>@</a:t>
            </a:r>
            <a:r>
              <a:rPr lang="de-DE" dirty="0" err="1">
                <a:solidFill>
                  <a:srgbClr val="0070C0"/>
                </a:solidFill>
              </a:rPr>
              <a:t>HautnetzHamburg</a:t>
            </a:r>
            <a:r>
              <a:rPr lang="de-DE" dirty="0">
                <a:solidFill>
                  <a:srgbClr val="0070C0"/>
                </a:solidFill>
              </a:rPr>
              <a:t>          </a:t>
            </a:r>
          </a:p>
          <a:p>
            <a:r>
              <a:rPr lang="de-DE" dirty="0" smtClean="0">
                <a:solidFill>
                  <a:srgbClr val="0070C0"/>
                </a:solidFill>
              </a:rPr>
              <a:t>Instagram</a:t>
            </a:r>
            <a:r>
              <a:rPr lang="de-DE" dirty="0">
                <a:solidFill>
                  <a:srgbClr val="0070C0"/>
                </a:solidFill>
              </a:rPr>
              <a:t>: 	</a:t>
            </a:r>
            <a:r>
              <a:rPr lang="de-DE" dirty="0" smtClean="0">
                <a:solidFill>
                  <a:srgbClr val="0070C0"/>
                </a:solidFill>
              </a:rPr>
              <a:t>@</a:t>
            </a:r>
            <a:r>
              <a:rPr lang="de-DE" dirty="0" err="1" smtClean="0">
                <a:solidFill>
                  <a:srgbClr val="0070C0"/>
                </a:solidFill>
              </a:rPr>
              <a:t>HautnetzHamburg</a:t>
            </a:r>
            <a:endParaRPr lang="de-DE" dirty="0" smtClean="0">
              <a:solidFill>
                <a:srgbClr val="0070C0"/>
              </a:solidFill>
            </a:endParaRPr>
          </a:p>
          <a:p>
            <a:endParaRPr lang="de-DE" dirty="0">
              <a:solidFill>
                <a:srgbClr val="0070C0"/>
              </a:solidFill>
            </a:endParaRPr>
          </a:p>
          <a:p>
            <a:r>
              <a:rPr lang="de-DE" dirty="0" smtClean="0">
                <a:solidFill>
                  <a:schemeClr val="tx1">
                    <a:lumMod val="75000"/>
                    <a:lumOff val="25000"/>
                  </a:schemeClr>
                </a:solidFill>
              </a:rPr>
              <a:t>Nationale Versorgungskonferenzen 2025:</a:t>
            </a:r>
          </a:p>
          <a:p>
            <a:r>
              <a:rPr lang="de-DE" dirty="0" smtClean="0">
                <a:solidFill>
                  <a:srgbClr val="0070C0"/>
                </a:solidFill>
              </a:rPr>
              <a:t>www.hautnetz-deutschland.de </a:t>
            </a:r>
            <a:endParaRPr lang="de-DE" dirty="0">
              <a:solidFill>
                <a:srgbClr val="0070C0"/>
              </a:solidFill>
            </a:endParaRPr>
          </a:p>
        </p:txBody>
      </p:sp>
    </p:spTree>
    <p:extLst>
      <p:ext uri="{BB962C8B-B14F-4D97-AF65-F5344CB8AC3E}">
        <p14:creationId xmlns:p14="http://schemas.microsoft.com/office/powerpoint/2010/main" val="406792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Fragen oder Wünsche? </a:t>
            </a:r>
          </a:p>
        </p:txBody>
      </p:sp>
      <p:sp>
        <p:nvSpPr>
          <p:cNvPr id="10" name="Rechteck 9"/>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sp>
        <p:nvSpPr>
          <p:cNvPr id="11" name="Rechteck 10"/>
          <p:cNvSpPr/>
          <p:nvPr/>
        </p:nvSpPr>
        <p:spPr>
          <a:xfrm>
            <a:off x="260648" y="1923678"/>
            <a:ext cx="5688632" cy="2339102"/>
          </a:xfrm>
          <a:prstGeom prst="rect">
            <a:avLst/>
          </a:prstGeom>
        </p:spPr>
        <p:txBody>
          <a:bodyPr wrap="square">
            <a:spAutoFit/>
          </a:bodyPr>
          <a:lstStyle/>
          <a:p>
            <a:r>
              <a:rPr lang="de-DE" sz="2400" dirty="0">
                <a:solidFill>
                  <a:schemeClr val="tx1">
                    <a:lumMod val="75000"/>
                    <a:lumOff val="25000"/>
                  </a:schemeClr>
                </a:solidFill>
                <a:latin typeface="+mn-lt"/>
              </a:rPr>
              <a:t>Bitte wenden Sie sich an: </a:t>
            </a:r>
          </a:p>
          <a:p>
            <a:endParaRPr lang="de-DE" sz="1400" dirty="0">
              <a:solidFill>
                <a:schemeClr val="tx1">
                  <a:lumMod val="75000"/>
                  <a:lumOff val="25000"/>
                </a:schemeClr>
              </a:solidFill>
              <a:latin typeface="+mn-lt"/>
            </a:endParaRPr>
          </a:p>
          <a:p>
            <a:r>
              <a:rPr lang="de-DE" sz="2400" dirty="0">
                <a:solidFill>
                  <a:schemeClr val="tx1">
                    <a:lumMod val="75000"/>
                    <a:lumOff val="25000"/>
                  </a:schemeClr>
                </a:solidFill>
                <a:latin typeface="+mn-lt"/>
              </a:rPr>
              <a:t>Silja Zeidler</a:t>
            </a:r>
          </a:p>
          <a:p>
            <a:endParaRPr lang="de-DE" sz="2000" dirty="0">
              <a:solidFill>
                <a:schemeClr val="tx1">
                  <a:lumMod val="75000"/>
                  <a:lumOff val="25000"/>
                </a:schemeClr>
              </a:solidFill>
              <a:latin typeface="+mn-lt"/>
            </a:endParaRPr>
          </a:p>
          <a:p>
            <a:r>
              <a:rPr lang="de-DE" sz="3000" dirty="0">
                <a:solidFill>
                  <a:schemeClr val="accent1">
                    <a:lumMod val="75000"/>
                  </a:schemeClr>
                </a:solidFill>
                <a:latin typeface="+mn-lt"/>
              </a:rPr>
              <a:t>040/7410 52410</a:t>
            </a:r>
          </a:p>
          <a:p>
            <a:r>
              <a:rPr lang="de-DE" sz="3000" dirty="0">
                <a:solidFill>
                  <a:schemeClr val="accent1">
                    <a:lumMod val="75000"/>
                  </a:schemeClr>
                </a:solidFill>
                <a:latin typeface="+mn-lt"/>
              </a:rPr>
              <a:t>s.zeidler@uke.de </a:t>
            </a:r>
          </a:p>
        </p:txBody>
      </p:sp>
    </p:spTree>
    <p:extLst>
      <p:ext uri="{BB962C8B-B14F-4D97-AF65-F5344CB8AC3E}">
        <p14:creationId xmlns:p14="http://schemas.microsoft.com/office/powerpoint/2010/main" val="2075604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7434" r="3363"/>
          <a:stretch/>
        </p:blipFill>
        <p:spPr>
          <a:xfrm>
            <a:off x="-27384" y="-22820"/>
            <a:ext cx="6912768" cy="516632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248" y="274794"/>
            <a:ext cx="1008112" cy="334963"/>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48" y="207194"/>
            <a:ext cx="442738" cy="470165"/>
          </a:xfrm>
          <a:prstGeom prst="rect">
            <a:avLst/>
          </a:prstGeom>
        </p:spPr>
      </p:pic>
      <p:sp>
        <p:nvSpPr>
          <p:cNvPr id="8" name="Textfeld 7"/>
          <p:cNvSpPr txBox="1"/>
          <p:nvPr/>
        </p:nvSpPr>
        <p:spPr>
          <a:xfrm>
            <a:off x="-27384" y="2859782"/>
            <a:ext cx="4482853" cy="2031325"/>
          </a:xfrm>
          <a:prstGeom prst="rect">
            <a:avLst/>
          </a:prstGeom>
          <a:solidFill>
            <a:srgbClr val="404040">
              <a:alpha val="83922"/>
            </a:srgbClr>
          </a:solidFill>
        </p:spPr>
        <p:txBody>
          <a:bodyPr wrap="square" rtlCol="0">
            <a:spAutoFit/>
          </a:bodyPr>
          <a:lstStyle/>
          <a:p>
            <a:r>
              <a:rPr lang="de-DE" sz="2800" i="1" dirty="0">
                <a:solidFill>
                  <a:schemeClr val="bg1"/>
                </a:solidFill>
              </a:rPr>
              <a:t>Alles Gute für </a:t>
            </a:r>
            <a:r>
              <a:rPr lang="de-DE" sz="2800" i="1" dirty="0" smtClean="0">
                <a:solidFill>
                  <a:schemeClr val="bg1"/>
                </a:solidFill>
              </a:rPr>
              <a:t>Sie und </a:t>
            </a:r>
            <a:r>
              <a:rPr lang="de-DE" sz="2800" i="1" dirty="0">
                <a:solidFill>
                  <a:schemeClr val="bg1"/>
                </a:solidFill>
              </a:rPr>
              <a:t>auf </a:t>
            </a:r>
            <a:r>
              <a:rPr lang="de-DE" sz="2800" i="1" dirty="0" smtClean="0">
                <a:solidFill>
                  <a:schemeClr val="bg1"/>
                </a:solidFill>
              </a:rPr>
              <a:t>ein hoffentlich baldiges persönliches Wiedersehen!</a:t>
            </a:r>
          </a:p>
          <a:p>
            <a:endParaRPr lang="de-DE" sz="1000" i="1" dirty="0">
              <a:solidFill>
                <a:schemeClr val="bg1"/>
              </a:solidFill>
            </a:endParaRPr>
          </a:p>
          <a:p>
            <a:r>
              <a:rPr lang="de-DE" sz="2800" i="1" dirty="0" smtClean="0">
                <a:solidFill>
                  <a:schemeClr val="bg1"/>
                </a:solidFill>
              </a:rPr>
              <a:t>Ihr </a:t>
            </a:r>
            <a:r>
              <a:rPr lang="de-DE" sz="2800" i="1" dirty="0" err="1" smtClean="0">
                <a:solidFill>
                  <a:schemeClr val="bg1"/>
                </a:solidFill>
              </a:rPr>
              <a:t>Hautnetz</a:t>
            </a:r>
            <a:r>
              <a:rPr lang="de-DE" sz="2800" i="1" dirty="0" smtClean="0">
                <a:solidFill>
                  <a:schemeClr val="bg1"/>
                </a:solidFill>
              </a:rPr>
              <a:t> Hamburg e.V.</a:t>
            </a:r>
            <a:endParaRPr lang="de-DE" sz="2800" i="1" dirty="0">
              <a:solidFill>
                <a:schemeClr val="bg1"/>
              </a:solidFill>
            </a:endParaRPr>
          </a:p>
        </p:txBody>
      </p:sp>
    </p:spTree>
    <p:extLst>
      <p:ext uri="{BB962C8B-B14F-4D97-AF65-F5344CB8AC3E}">
        <p14:creationId xmlns:p14="http://schemas.microsoft.com/office/powerpoint/2010/main" val="380652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Vielen </a:t>
            </a:r>
            <a:r>
              <a:rPr lang="de-DE" sz="2600" dirty="0">
                <a:solidFill>
                  <a:schemeClr val="bg1"/>
                </a:solidFill>
              </a:rPr>
              <a:t>Dank für die Unterstützung!</a:t>
            </a: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744" y="2311812"/>
            <a:ext cx="3312368" cy="1068756"/>
          </a:xfrm>
          <a:prstGeom prst="rect">
            <a:avLst/>
          </a:prstGeom>
        </p:spPr>
      </p:pic>
      <p:sp>
        <p:nvSpPr>
          <p:cNvPr id="5" name="Textfeld 4"/>
          <p:cNvSpPr txBox="1"/>
          <p:nvPr/>
        </p:nvSpPr>
        <p:spPr>
          <a:xfrm>
            <a:off x="404664" y="1923678"/>
            <a:ext cx="1598515" cy="369332"/>
          </a:xfrm>
          <a:prstGeom prst="rect">
            <a:avLst/>
          </a:prstGeom>
          <a:noFill/>
        </p:spPr>
        <p:txBody>
          <a:bodyPr wrap="none" rtlCol="0">
            <a:spAutoFit/>
          </a:bodyPr>
          <a:lstStyle/>
          <a:p>
            <a:r>
              <a:rPr lang="de-DE" b="1" dirty="0" smtClean="0">
                <a:solidFill>
                  <a:schemeClr val="tx1">
                    <a:lumMod val="75000"/>
                    <a:lumOff val="25000"/>
                  </a:schemeClr>
                </a:solidFill>
              </a:rPr>
              <a:t>Gold-Sponsor: </a:t>
            </a:r>
            <a:endParaRPr lang="de-DE" b="1" dirty="0">
              <a:solidFill>
                <a:schemeClr val="tx1">
                  <a:lumMod val="75000"/>
                  <a:lumOff val="25000"/>
                </a:schemeClr>
              </a:solidFill>
            </a:endParaRPr>
          </a:p>
        </p:txBody>
      </p:sp>
      <p:sp>
        <p:nvSpPr>
          <p:cNvPr id="9" name="Textfeld 8"/>
          <p:cNvSpPr txBox="1"/>
          <p:nvPr/>
        </p:nvSpPr>
        <p:spPr>
          <a:xfrm>
            <a:off x="404664" y="3756128"/>
            <a:ext cx="1806200" cy="369332"/>
          </a:xfrm>
          <a:prstGeom prst="rect">
            <a:avLst/>
          </a:prstGeom>
          <a:noFill/>
        </p:spPr>
        <p:txBody>
          <a:bodyPr wrap="none" rtlCol="0">
            <a:spAutoFit/>
          </a:bodyPr>
          <a:lstStyle/>
          <a:p>
            <a:r>
              <a:rPr lang="de-DE" b="1" dirty="0" smtClean="0">
                <a:solidFill>
                  <a:schemeClr val="tx1">
                    <a:lumMod val="75000"/>
                    <a:lumOff val="25000"/>
                  </a:schemeClr>
                </a:solidFill>
              </a:rPr>
              <a:t>Bronze-Sponsor: </a:t>
            </a:r>
            <a:endParaRPr lang="de-DE" b="1" dirty="0">
              <a:solidFill>
                <a:schemeClr val="tx1">
                  <a:lumMod val="75000"/>
                  <a:lumOff val="25000"/>
                </a:schemeClr>
              </a:solidFill>
            </a:endParaRPr>
          </a:p>
        </p:txBody>
      </p:sp>
      <p:sp>
        <p:nvSpPr>
          <p:cNvPr id="10" name="Rechteck 9"/>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300486" name="Picture 6" descr="Datei:Incyte logo.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0634" y="4125460"/>
            <a:ext cx="1240508" cy="83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05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_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Geneva"/>
        <a:cs typeface=""/>
      </a:majorFont>
      <a:minorFont>
        <a:latin typeface="Arial"/>
        <a:ea typeface="Geneva"/>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5_BGW_PPT_4zu3">
  <a:themeElements>
    <a:clrScheme name="BGW">
      <a:dk1>
        <a:srgbClr val="000000"/>
      </a:dk1>
      <a:lt1>
        <a:srgbClr val="FFFFFF"/>
      </a:lt1>
      <a:dk2>
        <a:srgbClr val="000000"/>
      </a:dk2>
      <a:lt2>
        <a:srgbClr val="C0C0C0"/>
      </a:lt2>
      <a:accent1>
        <a:srgbClr val="FCB135"/>
      </a:accent1>
      <a:accent2>
        <a:srgbClr val="FED790"/>
      </a:accent2>
      <a:accent3>
        <a:srgbClr val="FFEDC7"/>
      </a:accent3>
      <a:accent4>
        <a:srgbClr val="000000"/>
      </a:accent4>
      <a:accent5>
        <a:srgbClr val="666666"/>
      </a:accent5>
      <a:accent6>
        <a:srgbClr val="C0C0C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GW 1">
        <a:dk1>
          <a:srgbClr val="000000"/>
        </a:dk1>
        <a:lt1>
          <a:srgbClr val="FFFFFF"/>
        </a:lt1>
        <a:dk2>
          <a:srgbClr val="000000"/>
        </a:dk2>
        <a:lt2>
          <a:srgbClr val="C0C0C0"/>
        </a:lt2>
        <a:accent1>
          <a:srgbClr val="FCB135"/>
        </a:accent1>
        <a:accent2>
          <a:srgbClr val="FED790"/>
        </a:accent2>
        <a:accent3>
          <a:srgbClr val="FFFFFF"/>
        </a:accent3>
        <a:accent4>
          <a:srgbClr val="000000"/>
        </a:accent4>
        <a:accent5>
          <a:srgbClr val="FDD5AE"/>
        </a:accent5>
        <a:accent6>
          <a:srgbClr val="E6C382"/>
        </a:accent6>
        <a:hlink>
          <a:srgbClr val="FFEDC7"/>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BGW_PPT_4zu3">
  <a:themeElements>
    <a:clrScheme name="BGW">
      <a:dk1>
        <a:srgbClr val="000000"/>
      </a:dk1>
      <a:lt1>
        <a:srgbClr val="FFFFFF"/>
      </a:lt1>
      <a:dk2>
        <a:srgbClr val="000000"/>
      </a:dk2>
      <a:lt2>
        <a:srgbClr val="C0C0C0"/>
      </a:lt2>
      <a:accent1>
        <a:srgbClr val="FCB135"/>
      </a:accent1>
      <a:accent2>
        <a:srgbClr val="FED790"/>
      </a:accent2>
      <a:accent3>
        <a:srgbClr val="FFEDC7"/>
      </a:accent3>
      <a:accent4>
        <a:srgbClr val="000000"/>
      </a:accent4>
      <a:accent5>
        <a:srgbClr val="666666"/>
      </a:accent5>
      <a:accent6>
        <a:srgbClr val="C0C0C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GW 1">
        <a:dk1>
          <a:srgbClr val="000000"/>
        </a:dk1>
        <a:lt1>
          <a:srgbClr val="FFFFFF"/>
        </a:lt1>
        <a:dk2>
          <a:srgbClr val="000000"/>
        </a:dk2>
        <a:lt2>
          <a:srgbClr val="C0C0C0"/>
        </a:lt2>
        <a:accent1>
          <a:srgbClr val="FCB135"/>
        </a:accent1>
        <a:accent2>
          <a:srgbClr val="FED790"/>
        </a:accent2>
        <a:accent3>
          <a:srgbClr val="FFFFFF"/>
        </a:accent3>
        <a:accent4>
          <a:srgbClr val="000000"/>
        </a:accent4>
        <a:accent5>
          <a:srgbClr val="FDD5AE"/>
        </a:accent5>
        <a:accent6>
          <a:srgbClr val="E6C382"/>
        </a:accent6>
        <a:hlink>
          <a:srgbClr val="FFEDC7"/>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IFA">
  <a:themeElements>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_BGW_PPT_4zu3">
  <a:themeElements>
    <a:clrScheme name="BGW">
      <a:dk1>
        <a:srgbClr val="000000"/>
      </a:dk1>
      <a:lt1>
        <a:srgbClr val="FFFFFF"/>
      </a:lt1>
      <a:dk2>
        <a:srgbClr val="000000"/>
      </a:dk2>
      <a:lt2>
        <a:srgbClr val="C0C0C0"/>
      </a:lt2>
      <a:accent1>
        <a:srgbClr val="FCB135"/>
      </a:accent1>
      <a:accent2>
        <a:srgbClr val="FED790"/>
      </a:accent2>
      <a:accent3>
        <a:srgbClr val="FFEDC7"/>
      </a:accent3>
      <a:accent4>
        <a:srgbClr val="000000"/>
      </a:accent4>
      <a:accent5>
        <a:srgbClr val="666666"/>
      </a:accent5>
      <a:accent6>
        <a:srgbClr val="C0C0C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GW 1">
        <a:dk1>
          <a:srgbClr val="000000"/>
        </a:dk1>
        <a:lt1>
          <a:srgbClr val="FFFFFF"/>
        </a:lt1>
        <a:dk2>
          <a:srgbClr val="000000"/>
        </a:dk2>
        <a:lt2>
          <a:srgbClr val="C0C0C0"/>
        </a:lt2>
        <a:accent1>
          <a:srgbClr val="FCB135"/>
        </a:accent1>
        <a:accent2>
          <a:srgbClr val="FED790"/>
        </a:accent2>
        <a:accent3>
          <a:srgbClr val="FFFFFF"/>
        </a:accent3>
        <a:accent4>
          <a:srgbClr val="000000"/>
        </a:accent4>
        <a:accent5>
          <a:srgbClr val="FDD5AE"/>
        </a:accent5>
        <a:accent6>
          <a:srgbClr val="E6C382"/>
        </a:accent6>
        <a:hlink>
          <a:srgbClr val="FFEDC7"/>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0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0_IFA">
  <a:themeElements>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IFA">
  <a:themeElements>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0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11_Novartis slides">
  <a:themeElements>
    <a:clrScheme name="NOVARTIS">
      <a:dk1>
        <a:sysClr val="windowText" lastClr="000000"/>
      </a:dk1>
      <a:lt1>
        <a:sysClr val="window" lastClr="FFFFFF"/>
      </a:lt1>
      <a:dk2>
        <a:srgbClr val="000000"/>
      </a:dk2>
      <a:lt2>
        <a:srgbClr val="F8F8F8"/>
      </a:lt2>
      <a:accent1>
        <a:srgbClr val="E34969"/>
      </a:accent1>
      <a:accent2>
        <a:srgbClr val="007988"/>
      </a:accent2>
      <a:accent3>
        <a:srgbClr val="7F7F7F"/>
      </a:accent3>
      <a:accent4>
        <a:srgbClr val="CFDBDE"/>
      </a:accent4>
      <a:accent5>
        <a:srgbClr val="D6D9D8"/>
      </a:accent5>
      <a:accent6>
        <a:srgbClr val="F1A4B4"/>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37C78"/>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defRPr sz="1600" dirty="0">
            <a:solidFill>
              <a:srgbClr val="737C78"/>
            </a:solidFill>
          </a:defRPr>
        </a:defPPr>
      </a:lstStyle>
    </a:txDef>
  </a:objectDefaults>
  <a:extraClrSchemeLst/>
</a:theme>
</file>

<file path=ppt/theme/theme44.xml><?xml version="1.0" encoding="utf-8"?>
<a:theme xmlns:a="http://schemas.openxmlformats.org/drawingml/2006/main" name="11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6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2_Novartis slides">
  <a:themeElements>
    <a:clrScheme name="NOVARTIS">
      <a:dk1>
        <a:sysClr val="windowText" lastClr="000000"/>
      </a:dk1>
      <a:lt1>
        <a:sysClr val="window" lastClr="FFFFFF"/>
      </a:lt1>
      <a:dk2>
        <a:srgbClr val="000000"/>
      </a:dk2>
      <a:lt2>
        <a:srgbClr val="F8F8F8"/>
      </a:lt2>
      <a:accent1>
        <a:srgbClr val="E34969"/>
      </a:accent1>
      <a:accent2>
        <a:srgbClr val="007988"/>
      </a:accent2>
      <a:accent3>
        <a:srgbClr val="7F7F7F"/>
      </a:accent3>
      <a:accent4>
        <a:srgbClr val="CFDBDE"/>
      </a:accent4>
      <a:accent5>
        <a:srgbClr val="D6D9D8"/>
      </a:accent5>
      <a:accent6>
        <a:srgbClr val="F1A4B4"/>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37C78"/>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defRPr sz="1600" dirty="0">
            <a:solidFill>
              <a:srgbClr val="737C78"/>
            </a:solidFill>
          </a:defRPr>
        </a:defPPr>
      </a:lstStyle>
    </a:txDef>
  </a:objectDefaults>
  <a:extraClrSchemeLst/>
</a:theme>
</file>

<file path=ppt/theme/theme4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IAPSlideMetadata>
  <slideType>question</slideType>
  <slideNumber>49</slideNumber>
  <data>IPQuestionSlide49
1-10 years
11-20 years
21-30 years
&gt;30 years
1. 1-10 years
2. 11-20 years
3. 21-30 years
4. &gt;30 years</data>
</IAPSlideMetadata>
</file>

<file path=customXml/item10.xml><?xml version="1.0" encoding="utf-8"?>
<IAPSlideMetadata>
  <slideType>answer</slideType>
  <slideNumber>55</slideNumber>
  <data>IPAnswerSlide55:0:0:0:-1:1:0</data>
</IAPSlideMetadata>
</file>

<file path=customXml/item11.xml><?xml version="1.0" encoding="utf-8"?>
<IAPSlideMetadata>
  <slideType>answer</slideType>
  <slideNumber>52</slideNumber>
  <data>IPAnswerSlide52:0:1:0:-1:1:0</data>
</IAPSlideMetadata>
</file>

<file path=customXml/item12.xml><?xml version="1.0" encoding="utf-8"?>
<IAPSlideMetadata>
  <slideType>question</slideType>
  <slideNumber>55</slideNumber>
  <data>IPQuestionSlide55(P) (MAX 3)
What do these persons have in common?
1. Lack of budget (1p)
2. Legal restrictions (1p)
3. Low number of dermatologists
4. Poor patient awareness (1p)
5. Too much waiting-time
6. others</data>
</IAPSlideMetadata>
</file>

<file path=customXml/item13.xml><?xml version="1.0" encoding="utf-8"?>
<IAPSlideMetadata>
  <slideType>answer</slideType>
  <slideNumber>48</slideNumber>
  <data>IPAnswerSlide48:0:0:0:-1:1:0</data>
</IAPSlideMetadata>
</file>

<file path=customXml/item14.xml><?xml version="1.0" encoding="utf-8"?>
<IAPSlideMetadata>
  <slideType>question</slideType>
  <slideNumber>48</slideNumber>
  <data>IPQuestionSlide48
Private Practice
Public Hospital
Academic Hospital
Private Hospital
Other
1. Private Practice
2. Public Hospital
3. Academic Hospital
4. Private Hospital
5. Other</data>
</IAPSlideMetadata>
</file>

<file path=customXml/item2.xml><?xml version="1.0" encoding="utf-8"?>
<IAPSlideMetadata>
  <slideType>question</slideType>
  <slideNumber>39</slideNumber>
  <data>IPQuestionSlide39(group)
Which is your gender?
1. Male
2. Female</data>
</IAPSlideMetadata>
</file>

<file path=customXml/item3.xml><?xml version="1.0" encoding="utf-8"?>
<IAPSlideMetadata>
  <slideType>answer</slideType>
  <slideNumber>49</slideNumber>
  <data>IPAnswerSlide49:0:0:0:-1:1:0</data>
</IAPSlideMetadata>
</file>

<file path=customXml/item4.xml><?xml version="1.0" encoding="utf-8"?>
<IAPSlideMetadata>
  <slideType>answer</slideType>
  <slideNumber>39</slideNumber>
  <data>IPAnswerSlide39:0:0:0:-1:1:2</data>
</IAPSlideMetadata>
</file>

<file path=customXml/item5.xml><?xml version="1.0" encoding="utf-8"?>
<IAPSlideMetadata>
  <slideType>question</slideType>
  <slideNumber>56</slideNumber>
  <data>IPQuestionSlide56(P) (MAX 3)
What do these persons have in common?
1. Public awareness campaigns (1p)
2. Approach to politics (1p)
3. Contact with payers
4. Networking among dermatologists (1p)
5. others</data>
</IAPSlideMetadata>
</file>

<file path=customXml/item6.xml><?xml version="1.0" encoding="utf-8"?>
<IAPSlideMetadata>
  <slideType>question</slideType>
  <slideNumber>42</slideNumber>
  <data>IPQuestionSlide42
Which tree is this?
1. Birch
2. Banana
3. Platane
4. Oak
5. I missed biology at school</data>
</IAPSlideMetadata>
</file>

<file path=customXml/item7.xml><?xml version="1.0" encoding="utf-8"?>
<IAPSlideMetadata>
  <slideType>question</slideType>
  <slideNumber>52</slideNumber>
  <data>IPQuestionSlide52
Less than 5 Million
5-10 Million
10-15 Million
15-20 Million
20-25 Million
&gt;25 Million
1. Less than 5 Million
2. 5-10 Million
3. 10-15 Million
4. 15-20 Million
5. 20-25 Million
6. &gt;25 Million</data>
</IAPSlideMetadata>
</file>

<file path=customXml/item8.xml><?xml version="1.0" encoding="utf-8"?>
<IAPSlideMetadata>
  <slideType>answer</slideType>
  <slideNumber>56</slideNumber>
  <data>IPAnswerSlide56:0:0:0:-1:1:0</data>
</IAPSlideMetadata>
</file>

<file path=customXml/item9.xml><?xml version="1.0" encoding="utf-8"?>
<IAPSlideMetadata>
  <slideType>answer</slideType>
  <slideNumber>42</slideNumber>
  <data>IPAnswerSlide42:0:0:0:-1:1:0</data>
</IAPSlideMetadata>
</file>

<file path=customXml/itemProps1.xml><?xml version="1.0" encoding="utf-8"?>
<ds:datastoreItem xmlns:ds="http://schemas.openxmlformats.org/officeDocument/2006/customXml" ds:itemID="{FD137E8A-06F9-4BA4-8AC5-8A8C67CA8289}">
  <ds:schemaRefs/>
</ds:datastoreItem>
</file>

<file path=customXml/itemProps10.xml><?xml version="1.0" encoding="utf-8"?>
<ds:datastoreItem xmlns:ds="http://schemas.openxmlformats.org/officeDocument/2006/customXml" ds:itemID="{A4232AC1-2C80-4BFC-A3E9-EB646BF0C331}">
  <ds:schemaRefs/>
</ds:datastoreItem>
</file>

<file path=customXml/itemProps11.xml><?xml version="1.0" encoding="utf-8"?>
<ds:datastoreItem xmlns:ds="http://schemas.openxmlformats.org/officeDocument/2006/customXml" ds:itemID="{45C7D5C2-E003-48B7-A01A-8E790EFE9B8C}">
  <ds:schemaRefs/>
</ds:datastoreItem>
</file>

<file path=customXml/itemProps12.xml><?xml version="1.0" encoding="utf-8"?>
<ds:datastoreItem xmlns:ds="http://schemas.openxmlformats.org/officeDocument/2006/customXml" ds:itemID="{75C8F6E1-B5E0-4304-8306-6D33ACE1B617}">
  <ds:schemaRefs/>
</ds:datastoreItem>
</file>

<file path=customXml/itemProps13.xml><?xml version="1.0" encoding="utf-8"?>
<ds:datastoreItem xmlns:ds="http://schemas.openxmlformats.org/officeDocument/2006/customXml" ds:itemID="{50865F0B-C87C-49AC-A558-8E87BA1A57E2}">
  <ds:schemaRefs/>
</ds:datastoreItem>
</file>

<file path=customXml/itemProps14.xml><?xml version="1.0" encoding="utf-8"?>
<ds:datastoreItem xmlns:ds="http://schemas.openxmlformats.org/officeDocument/2006/customXml" ds:itemID="{BE295539-81B3-499B-A49E-9982587B2034}">
  <ds:schemaRefs/>
</ds:datastoreItem>
</file>

<file path=customXml/itemProps2.xml><?xml version="1.0" encoding="utf-8"?>
<ds:datastoreItem xmlns:ds="http://schemas.openxmlformats.org/officeDocument/2006/customXml" ds:itemID="{37C0970F-D7B0-41B8-825B-2D06E375641F}">
  <ds:schemaRefs/>
</ds:datastoreItem>
</file>

<file path=customXml/itemProps3.xml><?xml version="1.0" encoding="utf-8"?>
<ds:datastoreItem xmlns:ds="http://schemas.openxmlformats.org/officeDocument/2006/customXml" ds:itemID="{BC1242BA-325A-4242-B0FE-7E5C5AFDCFD9}">
  <ds:schemaRefs/>
</ds:datastoreItem>
</file>

<file path=customXml/itemProps4.xml><?xml version="1.0" encoding="utf-8"?>
<ds:datastoreItem xmlns:ds="http://schemas.openxmlformats.org/officeDocument/2006/customXml" ds:itemID="{747E9CB6-EAB6-4A7E-AD6A-9A8A7AFB87FE}">
  <ds:schemaRefs/>
</ds:datastoreItem>
</file>

<file path=customXml/itemProps5.xml><?xml version="1.0" encoding="utf-8"?>
<ds:datastoreItem xmlns:ds="http://schemas.openxmlformats.org/officeDocument/2006/customXml" ds:itemID="{3BB8DE7B-3DA9-4666-B344-9D0BD0DD8D75}">
  <ds:schemaRefs/>
</ds:datastoreItem>
</file>

<file path=customXml/itemProps6.xml><?xml version="1.0" encoding="utf-8"?>
<ds:datastoreItem xmlns:ds="http://schemas.openxmlformats.org/officeDocument/2006/customXml" ds:itemID="{9A792644-C102-4F1B-9652-D134BF35529F}">
  <ds:schemaRefs/>
</ds:datastoreItem>
</file>

<file path=customXml/itemProps7.xml><?xml version="1.0" encoding="utf-8"?>
<ds:datastoreItem xmlns:ds="http://schemas.openxmlformats.org/officeDocument/2006/customXml" ds:itemID="{E9409C93-E56C-4DA4-B0A6-3EF8A2AD1293}">
  <ds:schemaRefs/>
</ds:datastoreItem>
</file>

<file path=customXml/itemProps8.xml><?xml version="1.0" encoding="utf-8"?>
<ds:datastoreItem xmlns:ds="http://schemas.openxmlformats.org/officeDocument/2006/customXml" ds:itemID="{19CBEF41-559D-4F61-B297-A1E0A946B1D8}">
  <ds:schemaRefs/>
</ds:datastoreItem>
</file>

<file path=customXml/itemProps9.xml><?xml version="1.0" encoding="utf-8"?>
<ds:datastoreItem xmlns:ds="http://schemas.openxmlformats.org/officeDocument/2006/customXml" ds:itemID="{E35E0E70-309F-42F2-9258-5D6A1FF22A40}">
  <ds:schemaRefs/>
</ds:datastoreItem>
</file>

<file path=docProps/app.xml><?xml version="1.0" encoding="utf-8"?>
<Properties xmlns="http://schemas.openxmlformats.org/officeDocument/2006/extended-properties" xmlns:vt="http://schemas.openxmlformats.org/officeDocument/2006/docPropsVTypes">
  <TotalTime>0</TotalTime>
  <Words>307</Words>
  <Application>Microsoft Office PowerPoint</Application>
  <PresentationFormat>Benutzerdefiniert</PresentationFormat>
  <Paragraphs>79</Paragraphs>
  <Slides>10</Slides>
  <Notes>10</Notes>
  <HiddenSlides>0</HiddenSlides>
  <MMClips>0</MMClips>
  <ScaleCrop>false</ScaleCrop>
  <HeadingPairs>
    <vt:vector size="8" baseType="variant">
      <vt:variant>
        <vt:lpstr>Verwendete Schriftarten</vt:lpstr>
      </vt:variant>
      <vt:variant>
        <vt:i4>8</vt:i4>
      </vt:variant>
      <vt:variant>
        <vt:lpstr>Design</vt:lpstr>
      </vt:variant>
      <vt:variant>
        <vt:i4>46</vt:i4>
      </vt:variant>
      <vt:variant>
        <vt:lpstr>Eingebettete OLE-Server</vt:lpstr>
      </vt:variant>
      <vt:variant>
        <vt:i4>1</vt:i4>
      </vt:variant>
      <vt:variant>
        <vt:lpstr>Folientitel</vt:lpstr>
      </vt:variant>
      <vt:variant>
        <vt:i4>10</vt:i4>
      </vt:variant>
    </vt:vector>
  </HeadingPairs>
  <TitlesOfParts>
    <vt:vector size="65" baseType="lpstr">
      <vt:lpstr>MS PGothic</vt:lpstr>
      <vt:lpstr>MS PGothic</vt:lpstr>
      <vt:lpstr>Arial</vt:lpstr>
      <vt:lpstr>Calibri</vt:lpstr>
      <vt:lpstr>Courier New</vt:lpstr>
      <vt:lpstr>Geneva</vt:lpstr>
      <vt:lpstr>Symbol</vt:lpstr>
      <vt:lpstr>Wingdings</vt:lpstr>
      <vt:lpstr>SMJ EADV</vt:lpstr>
      <vt:lpstr>1_SMJ EADV</vt:lpstr>
      <vt:lpstr>2_SMJ EADV</vt:lpstr>
      <vt:lpstr>3_SMJ EADV</vt:lpstr>
      <vt:lpstr>4_SMJ EADV</vt:lpstr>
      <vt:lpstr>5_SMJ EADV</vt:lpstr>
      <vt:lpstr>6_SMJ EADV</vt:lpstr>
      <vt:lpstr>7_SMJ EADV</vt:lpstr>
      <vt:lpstr>8_SMJ EADV</vt:lpstr>
      <vt:lpstr>10_SMJ EADV</vt:lpstr>
      <vt:lpstr>9_SMJ EADV</vt:lpstr>
      <vt:lpstr>11_SMJ EADV</vt:lpstr>
      <vt:lpstr>12_SMJ EADV</vt:lpstr>
      <vt:lpstr>13_SMJ EADV</vt:lpstr>
      <vt:lpstr>14_SMJ EADV</vt:lpstr>
      <vt:lpstr>15_SMJ EADV</vt:lpstr>
      <vt:lpstr>16_SMJ EADV</vt:lpstr>
      <vt:lpstr>17_SMJ EADV</vt:lpstr>
      <vt:lpstr>18_SMJ EADV</vt:lpstr>
      <vt:lpstr>19_SMJ EADV</vt:lpstr>
      <vt:lpstr>20_SMJ EADV</vt:lpstr>
      <vt:lpstr>21_SMJ EADV</vt:lpstr>
      <vt:lpstr>22_SMJ EADV</vt:lpstr>
      <vt:lpstr>23_SMJ EADV</vt:lpstr>
      <vt:lpstr>24_SMJ EADV</vt:lpstr>
      <vt:lpstr>25_SMJ EADV</vt:lpstr>
      <vt:lpstr>3_Lege presentatie</vt:lpstr>
      <vt:lpstr>26_SMJ EADV</vt:lpstr>
      <vt:lpstr>27_SMJ EADV</vt:lpstr>
      <vt:lpstr>5_BGW_PPT_4zu3</vt:lpstr>
      <vt:lpstr>6_BGW_PPT_4zu3</vt:lpstr>
      <vt:lpstr>28_SMJ EADV</vt:lpstr>
      <vt:lpstr>29_SMJ EADV</vt:lpstr>
      <vt:lpstr>IFA</vt:lpstr>
      <vt:lpstr>4_BGW_PPT_4zu3</vt:lpstr>
      <vt:lpstr>30_SMJ EADV</vt:lpstr>
      <vt:lpstr>10_IFA</vt:lpstr>
      <vt:lpstr>11_IFA</vt:lpstr>
      <vt:lpstr>7_Standarddesign</vt:lpstr>
      <vt:lpstr>10_Standarddesign</vt:lpstr>
      <vt:lpstr>12_Standarddesign</vt:lpstr>
      <vt:lpstr>Larissa-Design</vt:lpstr>
      <vt:lpstr>11_Novartis slides</vt:lpstr>
      <vt:lpstr>11_Standarddesign</vt:lpstr>
      <vt:lpstr>36_Standarddesign</vt:lpstr>
      <vt:lpstr>12_Novartis slides</vt:lpstr>
      <vt:lpstr>Bitmap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EADV: President´s symposium, Saturday, 1 October 2016, Vienna</dc:title>
  <dc:creator/>
  <cp:lastModifiedBy/>
  <cp:revision>515</cp:revision>
  <cp:lastPrinted>2017-01-09T08:36:01Z</cp:lastPrinted>
  <dcterms:created xsi:type="dcterms:W3CDTF">2016-08-02T12:14:11Z</dcterms:created>
  <dcterms:modified xsi:type="dcterms:W3CDTF">2025-05-20T08:12:59Z</dcterms:modified>
</cp:coreProperties>
</file>